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1932" r:id="rId3"/>
    <p:sldId id="1870" r:id="rId4"/>
    <p:sldId id="1956" r:id="rId5"/>
    <p:sldId id="2152" r:id="rId6"/>
    <p:sldId id="1872" r:id="rId7"/>
    <p:sldId id="1896" r:id="rId8"/>
    <p:sldId id="2153" r:id="rId9"/>
    <p:sldId id="2155" r:id="rId10"/>
    <p:sldId id="2154" r:id="rId11"/>
    <p:sldId id="1619" r:id="rId12"/>
    <p:sldId id="1964" r:id="rId13"/>
    <p:sldId id="1652" r:id="rId14"/>
    <p:sldId id="1653" r:id="rId15"/>
    <p:sldId id="1654" r:id="rId16"/>
    <p:sldId id="1655" r:id="rId17"/>
    <p:sldId id="1656" r:id="rId18"/>
    <p:sldId id="1657" r:id="rId19"/>
    <p:sldId id="1658" r:id="rId20"/>
    <p:sldId id="1659" r:id="rId21"/>
    <p:sldId id="1963" r:id="rId22"/>
    <p:sldId id="1677" r:id="rId23"/>
    <p:sldId id="1895" r:id="rId24"/>
    <p:sldId id="2156" r:id="rId25"/>
    <p:sldId id="1873" r:id="rId26"/>
    <p:sldId id="1898" r:id="rId27"/>
    <p:sldId id="1899" r:id="rId28"/>
    <p:sldId id="1900" r:id="rId29"/>
    <p:sldId id="1746" r:id="rId30"/>
    <p:sldId id="1748" r:id="rId31"/>
    <p:sldId id="1745" r:id="rId32"/>
    <p:sldId id="1975" r:id="rId33"/>
    <p:sldId id="1973" r:id="rId34"/>
    <p:sldId id="1972" r:id="rId35"/>
    <p:sldId id="1974" r:id="rId36"/>
    <p:sldId id="1901" r:id="rId37"/>
    <p:sldId id="1933" r:id="rId3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66" d="100"/>
          <a:sy n="66" d="100"/>
        </p:scale>
        <p:origin x="81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60386E-2F6D-45FB-8211-8D978D81F1C8}" type="datetimeFigureOut">
              <a:rPr lang="es-ES" smtClean="0"/>
              <a:t>19/07/2023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849C6-BD18-4879-B71A-3A41B16E95F9}" type="slidenum">
              <a:rPr lang="es-ES" smtClean="0"/>
              <a:t>‹Nº›</a:t>
            </a:fld>
            <a:endParaRPr lang="es-ES"/>
          </a:p>
        </p:txBody>
      </p:sp>
    </p:spTree>
    <p:extLst>
      <p:ext uri="{BB962C8B-B14F-4D97-AF65-F5344CB8AC3E}">
        <p14:creationId xmlns:p14="http://schemas.microsoft.com/office/powerpoint/2010/main" val="1756943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595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14D3B2-E41B-4E9C-A80D-DA10C0F91DF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4924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546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3014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14D3B2-E41B-4E9C-A80D-DA10C0F91DF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9788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58C899-C64C-49E0-B216-CB0A0EF531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3449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226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732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729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844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841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8454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738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3091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8634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798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3085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8337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6417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000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756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5387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41739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14D3B2-E41B-4E9C-A80D-DA10C0F91DF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2733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58C899-C64C-49E0-B216-CB0A0EF531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164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445E4-8A35-4931-9461-C1D665AA214A}"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1684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445E4-8A35-4931-9461-C1D665AA214A}"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4961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445E4-8A35-4931-9461-C1D665AA214A}"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6973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445E4-8A35-4931-9461-C1D665AA214A}"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77317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14D3B2-E41B-4E9C-A80D-DA10C0F91DF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7339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445E4-8A35-4931-9461-C1D665AA214A}"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4671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405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8330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ABE701-F791-4474-B4B1-3890E45DE3C4}"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14654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58C899-C64C-49E0-B216-CB0A0EF531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1351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445E4-8A35-4931-9461-C1D665AA214A}"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2049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EABCE5-6034-19F9-4647-619E24679BC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24E093C-ECD0-964E-C4D3-67BE07CEA0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7C4CB8D-E7C3-FADE-7391-9F5C619232F7}"/>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5" name="Marcador de pie de página 4">
            <a:extLst>
              <a:ext uri="{FF2B5EF4-FFF2-40B4-BE49-F238E27FC236}">
                <a16:creationId xmlns:a16="http://schemas.microsoft.com/office/drawing/2014/main" id="{CD1A981A-2C6A-B328-5FA6-4D37B9C706E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37EC899-9DB1-EAD7-BAFB-2AC11299A59F}"/>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2579329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1ABC1-2727-D37D-AFA7-BD52FD46D62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5983839-D895-EC94-0813-238B05FB2BE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C88277C-974B-D5F9-47CF-709B774014A9}"/>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5" name="Marcador de pie de página 4">
            <a:extLst>
              <a:ext uri="{FF2B5EF4-FFF2-40B4-BE49-F238E27FC236}">
                <a16:creationId xmlns:a16="http://schemas.microsoft.com/office/drawing/2014/main" id="{51DE4DC7-8D8D-C591-2342-9F16BEB9BC4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329B41E-EE9D-C269-25B1-9930BB7A627B}"/>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2113227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BD8376-A067-FFA1-2891-FC0032FBDDD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C552B7-313E-5F10-8B8F-BA2388056D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A58B814-3255-80CF-557B-E8558328F0B1}"/>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5" name="Marcador de pie de página 4">
            <a:extLst>
              <a:ext uri="{FF2B5EF4-FFF2-40B4-BE49-F238E27FC236}">
                <a16:creationId xmlns:a16="http://schemas.microsoft.com/office/drawing/2014/main" id="{3D6176B2-B4CD-56BD-247B-AB7C5176368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68C588A-6658-E56D-CA8E-2E0B663AA9C9}"/>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2229719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90CEBC-15E0-FF13-7A74-05000E8A685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CE76AA9-2081-6A37-2D58-68F6626296F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C24E840-FD23-DF23-CA25-2A5E27CEE9C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B89DBC2-6640-0E63-947C-1F10B9D69BF6}"/>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6" name="Marcador de pie de página 5">
            <a:extLst>
              <a:ext uri="{FF2B5EF4-FFF2-40B4-BE49-F238E27FC236}">
                <a16:creationId xmlns:a16="http://schemas.microsoft.com/office/drawing/2014/main" id="{E84B5D04-3156-0D10-87AC-426BA454689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1027CC2-A8E7-965E-BF80-D6102E6E3F8D}"/>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605337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93E32E-DC97-BEA5-462A-B720F848691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F5CF87B-F3F3-761D-9C83-6BFD4250B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C406015-D766-0FDF-204C-2335CD364E9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6A22CFE-22A2-C897-DECB-F2D102C70D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87A8176-0AD1-A28E-7B8D-BE7AC9DBB50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EF2C8B0-A355-9A3B-032D-8FC5DC44F692}"/>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8" name="Marcador de pie de página 7">
            <a:extLst>
              <a:ext uri="{FF2B5EF4-FFF2-40B4-BE49-F238E27FC236}">
                <a16:creationId xmlns:a16="http://schemas.microsoft.com/office/drawing/2014/main" id="{70B6C63B-3E8E-8BBD-59BB-AE779AD1FA3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87D5693-1E7D-CACE-BFE1-D2407CD2ECA7}"/>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146515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26E645-D156-6061-7070-1F78FB61CB9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0E02D6E-31BC-9E12-27A8-9CAFD9D2C0EC}"/>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4" name="Marcador de pie de página 3">
            <a:extLst>
              <a:ext uri="{FF2B5EF4-FFF2-40B4-BE49-F238E27FC236}">
                <a16:creationId xmlns:a16="http://schemas.microsoft.com/office/drawing/2014/main" id="{AC8993C0-1B4A-D795-AD5F-A023B78F4EE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C06902F-D905-9EDE-F937-4A258B9EAF53}"/>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3944551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F18394F-B121-C2D3-FA40-2E986BA6599F}"/>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3" name="Marcador de pie de página 2">
            <a:extLst>
              <a:ext uri="{FF2B5EF4-FFF2-40B4-BE49-F238E27FC236}">
                <a16:creationId xmlns:a16="http://schemas.microsoft.com/office/drawing/2014/main" id="{715BC971-3760-7F37-EFC0-3BEE9B39DF0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8AED378-DD1B-AF4E-A0DB-D067684CB264}"/>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447940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AED56D-0AF7-B1F4-D887-2581854D1B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403A126-B081-3903-369F-F6960825B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4C6FCA2-5978-1926-CF01-804D22BB6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716B70C-F838-F68A-2622-967CE22113F8}"/>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6" name="Marcador de pie de página 5">
            <a:extLst>
              <a:ext uri="{FF2B5EF4-FFF2-40B4-BE49-F238E27FC236}">
                <a16:creationId xmlns:a16="http://schemas.microsoft.com/office/drawing/2014/main" id="{C3C6D034-9E13-12F8-8907-3652C6D207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7AF877B-5FF5-CA9F-E179-D5879A02ECEF}"/>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3134562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A84D5B-727D-FDE5-89D5-EDE7D0FCCD4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1C7327A-923D-2BFB-92DD-14BE9B7D6C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C270705-9249-1DD6-A077-4C872673A1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8BDA58E-6C6E-FDDE-E942-AE58BC8224E4}"/>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6" name="Marcador de pie de página 5">
            <a:extLst>
              <a:ext uri="{FF2B5EF4-FFF2-40B4-BE49-F238E27FC236}">
                <a16:creationId xmlns:a16="http://schemas.microsoft.com/office/drawing/2014/main" id="{44EAA959-6C0E-1556-E6EA-3E5A8D11B26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AB73C2F-5886-C4D8-E611-0A584AA4973B}"/>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1577018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AE4BF-6C98-0061-899D-8B70CAC6214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B9F8E00-9938-DA35-BCDF-BE1D7D92524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D414F52-EB53-8803-EA48-2D1B9D37623C}"/>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5" name="Marcador de pie de página 4">
            <a:extLst>
              <a:ext uri="{FF2B5EF4-FFF2-40B4-BE49-F238E27FC236}">
                <a16:creationId xmlns:a16="http://schemas.microsoft.com/office/drawing/2014/main" id="{057F30DB-CAA1-E31C-B72A-18D900D3482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41BEF47-906F-10A5-5C29-C620F9D31384}"/>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156081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D6B5FA2-8EDA-A7B8-BD35-B75537203E0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61FAE2A-D0CD-795E-0392-461175B7BB1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A92D721-0654-3C39-A985-F7E5E6266AC3}"/>
              </a:ext>
            </a:extLst>
          </p:cNvPr>
          <p:cNvSpPr>
            <a:spLocks noGrp="1"/>
          </p:cNvSpPr>
          <p:nvPr>
            <p:ph type="dt" sz="half" idx="10"/>
          </p:nvPr>
        </p:nvSpPr>
        <p:spPr/>
        <p:txBody>
          <a:bodyPr/>
          <a:lstStyle/>
          <a:p>
            <a:fld id="{2471290D-FA3A-4948-A75F-C5BA4BEB08C8}" type="datetimeFigureOut">
              <a:rPr lang="es-ES" smtClean="0"/>
              <a:t>19/07/2023</a:t>
            </a:fld>
            <a:endParaRPr lang="es-ES"/>
          </a:p>
        </p:txBody>
      </p:sp>
      <p:sp>
        <p:nvSpPr>
          <p:cNvPr id="5" name="Marcador de pie de página 4">
            <a:extLst>
              <a:ext uri="{FF2B5EF4-FFF2-40B4-BE49-F238E27FC236}">
                <a16:creationId xmlns:a16="http://schemas.microsoft.com/office/drawing/2014/main" id="{6B7C7DE3-5029-25CE-4D82-4437B0B5E4F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315D80-4465-084D-618F-AE2A57940C1D}"/>
              </a:ext>
            </a:extLst>
          </p:cNvPr>
          <p:cNvSpPr>
            <a:spLocks noGrp="1"/>
          </p:cNvSpPr>
          <p:nvPr>
            <p:ph type="sldNum" sz="quarter" idx="12"/>
          </p:nvPr>
        </p:nvSpPr>
        <p:spPr/>
        <p:txBody>
          <a:bodyPr/>
          <a:lstStyle/>
          <a:p>
            <a:fld id="{3431191B-3D4B-4E2E-8513-198741E17F5C}" type="slidenum">
              <a:rPr lang="es-ES" smtClean="0"/>
              <a:t>‹Nº›</a:t>
            </a:fld>
            <a:endParaRPr lang="es-ES"/>
          </a:p>
        </p:txBody>
      </p:sp>
    </p:spTree>
    <p:extLst>
      <p:ext uri="{BB962C8B-B14F-4D97-AF65-F5344CB8AC3E}">
        <p14:creationId xmlns:p14="http://schemas.microsoft.com/office/powerpoint/2010/main" val="2891391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C7A3FB-0E3F-47A2-A881-0B0CF8639E5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4C7CCF94-4C15-4E23-9C7E-3F1ED4E3C7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918A2D8D-045E-4899-971D-CB176D32C752}"/>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5" name="Marcador de pie de página 4">
            <a:extLst>
              <a:ext uri="{FF2B5EF4-FFF2-40B4-BE49-F238E27FC236}">
                <a16:creationId xmlns:a16="http://schemas.microsoft.com/office/drawing/2014/main" id="{48B434C1-750F-4F63-B4C3-516E3DEC69A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129EDD6-79E0-4D38-8176-00D9DF284F22}"/>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19363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C7824C-8A26-4858-839E-8E404249E2F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4C1F6E19-5DA2-40A4-A010-836DC6417B4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A430FF79-840B-4C29-8D94-F8BE906B4E3D}"/>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5" name="Marcador de pie de página 4">
            <a:extLst>
              <a:ext uri="{FF2B5EF4-FFF2-40B4-BE49-F238E27FC236}">
                <a16:creationId xmlns:a16="http://schemas.microsoft.com/office/drawing/2014/main" id="{0305A668-FF50-4A81-BC47-ACD21EEC753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48047D6-1272-4C8F-8A0A-146B530C5A93}"/>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3691612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A4FF63-A837-4A35-AEA0-220261E1E0C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FEA1F8C8-9907-43C2-A731-4C90DA6D4E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B2C588-0F9B-48DB-BABF-D87A5F4CDB9F}"/>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5" name="Marcador de pie de página 4">
            <a:extLst>
              <a:ext uri="{FF2B5EF4-FFF2-40B4-BE49-F238E27FC236}">
                <a16:creationId xmlns:a16="http://schemas.microsoft.com/office/drawing/2014/main" id="{4FE65D0D-5BED-4CFF-8656-2743E5A31E1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02F6FB69-B6C9-4BD1-86D5-70542F1CDB10}"/>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31810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EC0AD1-E92A-42E7-96F7-5380B33402B1}"/>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08CA076C-3FCE-4C7A-AB5C-5C41EB5A9A8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11365C22-7A7B-4731-BA2C-F689A167A61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B0F89004-31B2-4877-9854-6D4BEB00BB36}"/>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6" name="Marcador de pie de página 5">
            <a:extLst>
              <a:ext uri="{FF2B5EF4-FFF2-40B4-BE49-F238E27FC236}">
                <a16:creationId xmlns:a16="http://schemas.microsoft.com/office/drawing/2014/main" id="{73FDE838-A42C-48B6-9F1C-698472DF7419}"/>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78BE9B28-D2EC-4EC6-911A-B36303DBA87F}"/>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1422917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53C3CD-1D78-4372-ABA2-51734078F32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5E5CB0F-9E17-4685-AB24-C18F68852C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E0DBABE-733D-4FA6-B40F-22B794BF3A7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90C49720-B4A5-4151-85D9-BE8D29F922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6445D3-A9AE-40F9-9C04-EF871EE9A67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0FDAD607-DCC7-4FD3-8A79-36F652E7034A}"/>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8" name="Marcador de pie de página 7">
            <a:extLst>
              <a:ext uri="{FF2B5EF4-FFF2-40B4-BE49-F238E27FC236}">
                <a16:creationId xmlns:a16="http://schemas.microsoft.com/office/drawing/2014/main" id="{DEF40136-515B-4480-8682-C02809755541}"/>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39AA24F-9899-4B88-8FA5-7A8CE1917EC0}"/>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2405096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20FC3B-9E6D-4696-A860-24445190F053}"/>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A0BF2CC4-10A7-4E5D-8A02-F3056C2F392A}"/>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4" name="Marcador de pie de página 3">
            <a:extLst>
              <a:ext uri="{FF2B5EF4-FFF2-40B4-BE49-F238E27FC236}">
                <a16:creationId xmlns:a16="http://schemas.microsoft.com/office/drawing/2014/main" id="{9D36123B-B6F7-412F-870E-213ED019CD54}"/>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EFA9F317-5C81-472A-A96B-4E7A7C49A659}"/>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30737184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5CBC4B9-1F4F-4783-99C7-1309E562E237}"/>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3" name="Marcador de pie de página 2">
            <a:extLst>
              <a:ext uri="{FF2B5EF4-FFF2-40B4-BE49-F238E27FC236}">
                <a16:creationId xmlns:a16="http://schemas.microsoft.com/office/drawing/2014/main" id="{DD1C6BDF-FCFB-4B24-A432-C69ABD0D9DC9}"/>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7EA212AE-7E06-412F-90B3-ED3600B32F83}"/>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3891854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2C056D-49C6-498E-825F-13733DE5BA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D38CAF67-CB1A-42B6-B1FA-3490D69CA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111C6E58-5614-4D6D-A870-42531FC7F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4F5858-006B-4080-810F-27BB5F0A6BA0}"/>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6" name="Marcador de pie de página 5">
            <a:extLst>
              <a:ext uri="{FF2B5EF4-FFF2-40B4-BE49-F238E27FC236}">
                <a16:creationId xmlns:a16="http://schemas.microsoft.com/office/drawing/2014/main" id="{73576931-D0FC-4B3D-9AE2-E065345BEC06}"/>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7CDB7F0A-EEFE-4174-A5F7-130526C8BC39}"/>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3410423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3E9B9B-C439-42CA-9DDF-40693061615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79880018-E448-47EC-BF43-7B5EDF41A3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93F214F2-A027-4744-BBAA-E91E6C519D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69373D0-27FD-4E7A-963C-58DDEFBA2B6B}"/>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6" name="Marcador de pie de página 5">
            <a:extLst>
              <a:ext uri="{FF2B5EF4-FFF2-40B4-BE49-F238E27FC236}">
                <a16:creationId xmlns:a16="http://schemas.microsoft.com/office/drawing/2014/main" id="{A739EBC2-C6FC-4C3A-88F2-65AA35D6C03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9598220A-9F58-42B0-9866-B04B8EA2F402}"/>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1999212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29D646-CA10-452C-82B1-6FE887FF3FB9}"/>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0DABF103-EE67-4628-9148-2278F8FDB52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635B9BC-D85F-4A4D-8855-D997AC55B2B3}"/>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5" name="Marcador de pie de página 4">
            <a:extLst>
              <a:ext uri="{FF2B5EF4-FFF2-40B4-BE49-F238E27FC236}">
                <a16:creationId xmlns:a16="http://schemas.microsoft.com/office/drawing/2014/main" id="{E251A8E0-6A6D-4E75-83EB-876A8257B2F3}"/>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07E6108-C625-4700-82F1-13876A1F23CC}"/>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23892897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5AC199D-6576-4B32-ADBA-D1807CC2B7F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1375534F-EFBE-4598-A442-E13FC2687CF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0A7D4B06-EBB4-4E85-B47E-5342CAFDD667}"/>
              </a:ext>
            </a:extLst>
          </p:cNvPr>
          <p:cNvSpPr>
            <a:spLocks noGrp="1"/>
          </p:cNvSpPr>
          <p:nvPr>
            <p:ph type="dt" sz="half" idx="10"/>
          </p:nvPr>
        </p:nvSpPr>
        <p:spPr/>
        <p:txBody>
          <a:bodyPr/>
          <a:lstStyle/>
          <a:p>
            <a:fld id="{39995723-E957-4E38-9993-7C7CAD842374}" type="datetimeFigureOut">
              <a:rPr lang="en-US" smtClean="0"/>
              <a:t>7/19/2023</a:t>
            </a:fld>
            <a:endParaRPr lang="en-US"/>
          </a:p>
        </p:txBody>
      </p:sp>
      <p:sp>
        <p:nvSpPr>
          <p:cNvPr id="5" name="Marcador de pie de página 4">
            <a:extLst>
              <a:ext uri="{FF2B5EF4-FFF2-40B4-BE49-F238E27FC236}">
                <a16:creationId xmlns:a16="http://schemas.microsoft.com/office/drawing/2014/main" id="{C1FB3B51-5C8F-47F6-963F-D47F4D6A058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5A765570-D61B-4AB4-A205-17F1D78C007F}"/>
              </a:ext>
            </a:extLst>
          </p:cNvPr>
          <p:cNvSpPr>
            <a:spLocks noGrp="1"/>
          </p:cNvSpPr>
          <p:nvPr>
            <p:ph type="sldNum" sz="quarter" idx="12"/>
          </p:nvPr>
        </p:nvSpPr>
        <p:spPr/>
        <p:txBody>
          <a:bodyPr/>
          <a:lstStyle/>
          <a:p>
            <a:fld id="{09B06AB8-FEF5-4ADB-A795-80607C35F444}" type="slidenum">
              <a:rPr lang="en-US" smtClean="0"/>
              <a:t>‹Nº›</a:t>
            </a:fld>
            <a:endParaRPr lang="en-US"/>
          </a:p>
        </p:txBody>
      </p:sp>
    </p:spTree>
    <p:extLst>
      <p:ext uri="{BB962C8B-B14F-4D97-AF65-F5344CB8AC3E}">
        <p14:creationId xmlns:p14="http://schemas.microsoft.com/office/powerpoint/2010/main" val="2566953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3BA693C-DD70-05A6-B2BB-316AD153D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2D80937-CBA8-A27C-131C-2507D9271C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E2FEA27-FFEB-DD55-5796-022E002F70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71290D-FA3A-4948-A75F-C5BA4BEB08C8}" type="datetimeFigureOut">
              <a:rPr lang="es-ES" smtClean="0"/>
              <a:t>19/07/2023</a:t>
            </a:fld>
            <a:endParaRPr lang="es-ES"/>
          </a:p>
        </p:txBody>
      </p:sp>
      <p:sp>
        <p:nvSpPr>
          <p:cNvPr id="5" name="Marcador de pie de página 4">
            <a:extLst>
              <a:ext uri="{FF2B5EF4-FFF2-40B4-BE49-F238E27FC236}">
                <a16:creationId xmlns:a16="http://schemas.microsoft.com/office/drawing/2014/main" id="{69D9D89E-2097-9B72-A042-45601FB3E8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C275DD6-AF01-FD79-572F-7086CAA126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31191B-3D4B-4E2E-8513-198741E17F5C}" type="slidenum">
              <a:rPr lang="es-ES" smtClean="0"/>
              <a:t>‹Nº›</a:t>
            </a:fld>
            <a:endParaRPr lang="es-ES"/>
          </a:p>
        </p:txBody>
      </p:sp>
    </p:spTree>
    <p:extLst>
      <p:ext uri="{BB962C8B-B14F-4D97-AF65-F5344CB8AC3E}">
        <p14:creationId xmlns:p14="http://schemas.microsoft.com/office/powerpoint/2010/main" val="310183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369D543-D5FD-4468-80DA-5A9214393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4B05C67B-E279-4270-80DB-49E1557D4F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B423E4F-E628-4464-AA20-7923A29039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95723-E957-4E38-9993-7C7CAD842374}" type="datetimeFigureOut">
              <a:rPr lang="en-US" smtClean="0"/>
              <a:t>7/19/2023</a:t>
            </a:fld>
            <a:endParaRPr lang="en-US"/>
          </a:p>
        </p:txBody>
      </p:sp>
      <p:sp>
        <p:nvSpPr>
          <p:cNvPr id="5" name="Marcador de pie de página 4">
            <a:extLst>
              <a:ext uri="{FF2B5EF4-FFF2-40B4-BE49-F238E27FC236}">
                <a16:creationId xmlns:a16="http://schemas.microsoft.com/office/drawing/2014/main" id="{E6A34E9C-0A8C-4834-B36E-F0C8E1E756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C621BB61-A1CC-426B-909E-DF058E0CF1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B06AB8-FEF5-4ADB-A795-80607C35F444}" type="slidenum">
              <a:rPr lang="en-US" smtClean="0"/>
              <a:t>‹Nº›</a:t>
            </a:fld>
            <a:endParaRPr lang="en-US"/>
          </a:p>
        </p:txBody>
      </p:sp>
    </p:spTree>
    <p:extLst>
      <p:ext uri="{BB962C8B-B14F-4D97-AF65-F5344CB8AC3E}">
        <p14:creationId xmlns:p14="http://schemas.microsoft.com/office/powerpoint/2010/main" val="181939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insa.pusc.it/"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Imagen 11">
            <a:extLst>
              <a:ext uri="{FF2B5EF4-FFF2-40B4-BE49-F238E27FC236}">
                <a16:creationId xmlns:a16="http://schemas.microsoft.com/office/drawing/2014/main" id="{CE12DEFA-EAF7-49FE-8BEC-45486622821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561943" y="4373105"/>
            <a:ext cx="3967606" cy="1910767"/>
          </a:xfrm>
          <a:prstGeom prst="rect">
            <a:avLst/>
          </a:prstGeom>
        </p:spPr>
      </p:pic>
      <p:pic>
        <p:nvPicPr>
          <p:cNvPr id="1026" name="Picture 2" descr="Muito além da praia! Saiba o que fazer no Rio de Janeiro">
            <a:extLst>
              <a:ext uri="{FF2B5EF4-FFF2-40B4-BE49-F238E27FC236}">
                <a16:creationId xmlns:a16="http://schemas.microsoft.com/office/drawing/2014/main" id="{306B0CB8-CC16-13C9-D906-9DA0C6E88DDA}"/>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637299" y="-63176"/>
            <a:ext cx="7554701" cy="3947886"/>
          </a:xfrm>
          <a:prstGeom prst="rect">
            <a:avLst/>
          </a:prstGeom>
          <a:noFill/>
          <a:extLst>
            <a:ext uri="{909E8E84-426E-40DD-AFC4-6F175D3DCCD1}">
              <a14:hiddenFill xmlns:a14="http://schemas.microsoft.com/office/drawing/2010/main">
                <a:solidFill>
                  <a:srgbClr val="FFFFFF"/>
                </a:solidFill>
              </a14:hiddenFill>
            </a:ext>
          </a:extLst>
        </p:spPr>
      </p:pic>
      <p:sp useBgFill="1">
        <p:nvSpPr>
          <p:cNvPr id="33" name="Freeform: Shape 32">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4BF7889A-0BE1-4BBC-95B4-FB61A47C534C}"/>
              </a:ext>
            </a:extLst>
          </p:cNvPr>
          <p:cNvSpPr>
            <a:spLocks noGrp="1"/>
          </p:cNvSpPr>
          <p:nvPr>
            <p:ph type="ctrTitle"/>
          </p:nvPr>
        </p:nvSpPr>
        <p:spPr>
          <a:xfrm>
            <a:off x="382209" y="899886"/>
            <a:ext cx="5104191" cy="2773626"/>
          </a:xfrm>
        </p:spPr>
        <p:txBody>
          <a:bodyPr>
            <a:normAutofit/>
          </a:bodyPr>
          <a:lstStyle/>
          <a:p>
            <a:pPr algn="l"/>
            <a:r>
              <a:rPr lang="es-ES" b="1" dirty="0">
                <a:solidFill>
                  <a:schemeClr val="accent1">
                    <a:lumMod val="50000"/>
                  </a:schemeClr>
                </a:solidFill>
              </a:rPr>
              <a:t>Formar en libertad</a:t>
            </a:r>
            <a:br>
              <a:rPr lang="es-ES" b="1" dirty="0">
                <a:solidFill>
                  <a:schemeClr val="accent1">
                    <a:lumMod val="50000"/>
                  </a:schemeClr>
                </a:solidFill>
              </a:rPr>
            </a:br>
            <a:r>
              <a:rPr lang="es-ES" sz="3600" b="1" dirty="0">
                <a:solidFill>
                  <a:schemeClr val="accent1">
                    <a:lumMod val="50000"/>
                  </a:schemeClr>
                </a:solidFill>
              </a:rPr>
              <a:t>Consejos para la educación de los hijos</a:t>
            </a:r>
            <a:endParaRPr lang="it-IT" dirty="0">
              <a:solidFill>
                <a:schemeClr val="accent1">
                  <a:lumMod val="50000"/>
                </a:schemeClr>
              </a:solidFill>
            </a:endParaRPr>
          </a:p>
        </p:txBody>
      </p:sp>
      <p:sp>
        <p:nvSpPr>
          <p:cNvPr id="3" name="Sottotitolo 2">
            <a:extLst>
              <a:ext uri="{FF2B5EF4-FFF2-40B4-BE49-F238E27FC236}">
                <a16:creationId xmlns:a16="http://schemas.microsoft.com/office/drawing/2014/main" id="{BE60CE74-C18D-4A62-B988-F7418926FC39}"/>
              </a:ext>
            </a:extLst>
          </p:cNvPr>
          <p:cNvSpPr>
            <a:spLocks noGrp="1"/>
          </p:cNvSpPr>
          <p:nvPr>
            <p:ph type="subTitle" idx="1"/>
          </p:nvPr>
        </p:nvSpPr>
        <p:spPr>
          <a:xfrm>
            <a:off x="483809" y="4499429"/>
            <a:ext cx="10866362" cy="2358561"/>
          </a:xfrm>
        </p:spPr>
        <p:txBody>
          <a:bodyPr>
            <a:normAutofit/>
          </a:bodyPr>
          <a:lstStyle/>
          <a:p>
            <a:pPr algn="l"/>
            <a:r>
              <a:rPr lang="es-ES" b="1" dirty="0">
                <a:solidFill>
                  <a:schemeClr val="accent1">
                    <a:lumMod val="50000"/>
                  </a:schemeClr>
                </a:solidFill>
              </a:rPr>
              <a:t>São Paulo, 19 julio 2023</a:t>
            </a:r>
          </a:p>
          <a:p>
            <a:pPr algn="l"/>
            <a:r>
              <a:rPr lang="es-ES" b="1" dirty="0">
                <a:solidFill>
                  <a:schemeClr val="accent1">
                    <a:lumMod val="50000"/>
                  </a:schemeClr>
                </a:solidFill>
              </a:rPr>
              <a:t>Francisco Insa</a:t>
            </a:r>
          </a:p>
          <a:p>
            <a:pPr algn="l"/>
            <a:r>
              <a:rPr lang="es-ES" b="1" dirty="0">
                <a:solidFill>
                  <a:schemeClr val="accent1">
                    <a:lumMod val="50000"/>
                  </a:schemeClr>
                </a:solidFill>
                <a:hlinkClick r:id="rId5">
                  <a:extLst>
                    <a:ext uri="{A12FA001-AC4F-418D-AE19-62706E023703}">
                      <ahyp:hlinkClr xmlns:ahyp="http://schemas.microsoft.com/office/drawing/2018/hyperlinkcolor" val="tx"/>
                    </a:ext>
                  </a:extLst>
                </a:hlinkClick>
              </a:rPr>
              <a:t>http://insa.pusc.it</a:t>
            </a:r>
            <a:endParaRPr lang="es-ES" b="1" dirty="0">
              <a:solidFill>
                <a:schemeClr val="accent1">
                  <a:lumMod val="50000"/>
                </a:schemeClr>
              </a:solidFill>
            </a:endParaRPr>
          </a:p>
          <a:p>
            <a:pPr algn="l"/>
            <a:r>
              <a:rPr lang="es-ES" b="1" dirty="0">
                <a:solidFill>
                  <a:schemeClr val="accent1">
                    <a:lumMod val="50000"/>
                  </a:schemeClr>
                </a:solidFill>
              </a:rPr>
              <a:t>youtube.com/@franciscoinsa</a:t>
            </a:r>
          </a:p>
        </p:txBody>
      </p:sp>
    </p:spTree>
    <p:extLst>
      <p:ext uri="{BB962C8B-B14F-4D97-AF65-F5344CB8AC3E}">
        <p14:creationId xmlns:p14="http://schemas.microsoft.com/office/powerpoint/2010/main" val="4032882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8"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6" name="Rectángulo 5">
            <a:extLst>
              <a:ext uri="{FF2B5EF4-FFF2-40B4-BE49-F238E27FC236}">
                <a16:creationId xmlns:a16="http://schemas.microsoft.com/office/drawing/2014/main" id="{9459944A-0950-4635-9EDF-DD43E03DFD07}"/>
              </a:ext>
            </a:extLst>
          </p:cNvPr>
          <p:cNvSpPr/>
          <p:nvPr/>
        </p:nvSpPr>
        <p:spPr>
          <a:xfrm>
            <a:off x="11480800" y="3429000"/>
            <a:ext cx="205782" cy="3429000"/>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n 6">
            <a:extLst>
              <a:ext uri="{FF2B5EF4-FFF2-40B4-BE49-F238E27FC236}">
                <a16:creationId xmlns:a16="http://schemas.microsoft.com/office/drawing/2014/main" id="{6A61103A-7E4E-89F1-A0EF-63CBBC330547}"/>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p:blipFill>
        <p:spPr>
          <a:xfrm>
            <a:off x="1830128" y="1186504"/>
            <a:ext cx="6007586" cy="5683103"/>
          </a:xfrm>
          <a:prstGeom prst="rect">
            <a:avLst/>
          </a:prstGeom>
        </p:spPr>
      </p:pic>
      <p:pic>
        <p:nvPicPr>
          <p:cNvPr id="2" name="Imagen 1">
            <a:extLst>
              <a:ext uri="{FF2B5EF4-FFF2-40B4-BE49-F238E27FC236}">
                <a16:creationId xmlns:a16="http://schemas.microsoft.com/office/drawing/2014/main" id="{DEA912D3-5AAD-47BD-9E35-0379B8EFDD1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1"/>
          <a:stretch/>
        </p:blipFill>
        <p:spPr>
          <a:xfrm>
            <a:off x="83463" y="179254"/>
            <a:ext cx="2014500" cy="2014500"/>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9" name="Sottotitolo 2">
            <a:extLst>
              <a:ext uri="{FF2B5EF4-FFF2-40B4-BE49-F238E27FC236}">
                <a16:creationId xmlns:a16="http://schemas.microsoft.com/office/drawing/2014/main" id="{FF8EE85E-A0C8-E642-E62B-BD000CCF44F9}"/>
              </a:ext>
            </a:extLst>
          </p:cNvPr>
          <p:cNvSpPr txBox="1">
            <a:spLocks/>
          </p:cNvSpPr>
          <p:nvPr/>
        </p:nvSpPr>
        <p:spPr>
          <a:xfrm>
            <a:off x="4639846" y="-96512"/>
            <a:ext cx="7635617" cy="13013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s-ES" sz="4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Categorías del modo de impartir la formación</a:t>
            </a:r>
          </a:p>
        </p:txBody>
      </p:sp>
    </p:spTree>
    <p:extLst>
      <p:ext uri="{BB962C8B-B14F-4D97-AF65-F5344CB8AC3E}">
        <p14:creationId xmlns:p14="http://schemas.microsoft.com/office/powerpoint/2010/main" val="241666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en 8">
            <a:extLst>
              <a:ext uri="{FF2B5EF4-FFF2-40B4-BE49-F238E27FC236}">
                <a16:creationId xmlns:a16="http://schemas.microsoft.com/office/drawing/2014/main" id="{F0072820-6DF6-763F-8125-36BA588E23C9}"/>
              </a:ext>
            </a:extLst>
          </p:cNvPr>
          <p:cNvPicPr>
            <a:picLocks noChangeAspect="1"/>
          </p:cNvPicPr>
          <p:nvPr/>
        </p:nvPicPr>
        <p:blipFill>
          <a:blip r:embed="rId3"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57200" y="1319057"/>
            <a:ext cx="11277600" cy="4219885"/>
          </a:xfrm>
          <a:prstGeom prst="rect">
            <a:avLst/>
          </a:prstGeom>
        </p:spPr>
      </p:pic>
    </p:spTree>
    <p:extLst>
      <p:ext uri="{BB962C8B-B14F-4D97-AF65-F5344CB8AC3E}">
        <p14:creationId xmlns:p14="http://schemas.microsoft.com/office/powerpoint/2010/main" val="709503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en 8">
            <a:extLst>
              <a:ext uri="{FF2B5EF4-FFF2-40B4-BE49-F238E27FC236}">
                <a16:creationId xmlns:a16="http://schemas.microsoft.com/office/drawing/2014/main" id="{F0072820-6DF6-763F-8125-36BA588E23C9}"/>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r="38803" b="29449"/>
          <a:stretch/>
        </p:blipFill>
        <p:spPr>
          <a:xfrm>
            <a:off x="703943" y="1086826"/>
            <a:ext cx="10800000" cy="4658880"/>
          </a:xfrm>
          <a:prstGeom prst="rect">
            <a:avLst/>
          </a:prstGeom>
        </p:spPr>
      </p:pic>
      <p:sp>
        <p:nvSpPr>
          <p:cNvPr id="2" name="Rectángulo 1">
            <a:extLst>
              <a:ext uri="{FF2B5EF4-FFF2-40B4-BE49-F238E27FC236}">
                <a16:creationId xmlns:a16="http://schemas.microsoft.com/office/drawing/2014/main" id="{D6B64570-A40C-B479-DF38-3D21DC54E336}"/>
              </a:ext>
            </a:extLst>
          </p:cNvPr>
          <p:cNvSpPr/>
          <p:nvPr/>
        </p:nvSpPr>
        <p:spPr>
          <a:xfrm>
            <a:off x="9898743" y="3135086"/>
            <a:ext cx="1596572" cy="841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ángulo 2">
            <a:extLst>
              <a:ext uri="{FF2B5EF4-FFF2-40B4-BE49-F238E27FC236}">
                <a16:creationId xmlns:a16="http://schemas.microsoft.com/office/drawing/2014/main" id="{2DDE7257-8CB4-D1A9-960B-08F3021132C9}"/>
              </a:ext>
            </a:extLst>
          </p:cNvPr>
          <p:cNvSpPr/>
          <p:nvPr/>
        </p:nvSpPr>
        <p:spPr>
          <a:xfrm>
            <a:off x="9905999" y="4585224"/>
            <a:ext cx="1596572" cy="841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a:extLst>
              <a:ext uri="{FF2B5EF4-FFF2-40B4-BE49-F238E27FC236}">
                <a16:creationId xmlns:a16="http://schemas.microsoft.com/office/drawing/2014/main" id="{5A2C255B-03C1-1D6F-DDA4-E02975F66B64}"/>
              </a:ext>
            </a:extLst>
          </p:cNvPr>
          <p:cNvSpPr/>
          <p:nvPr/>
        </p:nvSpPr>
        <p:spPr>
          <a:xfrm>
            <a:off x="5566229" y="4525969"/>
            <a:ext cx="3345542" cy="10330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5139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0332E-5ED5-40D0-B3CC-134EE25FDB90}"/>
              </a:ext>
            </a:extLst>
          </p:cNvPr>
          <p:cNvSpPr>
            <a:spLocks noGrp="1"/>
          </p:cNvSpPr>
          <p:nvPr>
            <p:ph type="title"/>
          </p:nvPr>
        </p:nvSpPr>
        <p:spPr/>
        <p:txBody>
          <a:bodyPr/>
          <a:lstStyle/>
          <a:p>
            <a:endParaRPr lang="en-US"/>
          </a:p>
        </p:txBody>
      </p:sp>
      <p:sp>
        <p:nvSpPr>
          <p:cNvPr id="3" name="Marcador de contenido 2">
            <a:extLst>
              <a:ext uri="{FF2B5EF4-FFF2-40B4-BE49-F238E27FC236}">
                <a16:creationId xmlns:a16="http://schemas.microsoft.com/office/drawing/2014/main" id="{59C36D93-D19A-4981-B7CC-46E7936F4893}"/>
              </a:ext>
            </a:extLst>
          </p:cNvPr>
          <p:cNvSpPr>
            <a:spLocks noGrp="1"/>
          </p:cNvSpPr>
          <p:nvPr>
            <p:ph idx="1"/>
          </p:nvPr>
        </p:nvSpPr>
        <p:spPr/>
        <p:txBody>
          <a:bodyPr/>
          <a:lstStyle/>
          <a:p>
            <a:endParaRPr lang="en-US"/>
          </a:p>
        </p:txBody>
      </p:sp>
      <p:pic>
        <p:nvPicPr>
          <p:cNvPr id="1028" name="Picture 4" descr="Cómo descubrir si tienes un jefe tóxico | RPP Noticias">
            <a:extLst>
              <a:ext uri="{FF2B5EF4-FFF2-40B4-BE49-F238E27FC236}">
                <a16:creationId xmlns:a16="http://schemas.microsoft.com/office/drawing/2014/main" id="{60247736-CA74-492A-8AC9-C4BFEA639CA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0"/>
            <a:ext cx="12191997"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902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2050" name="Picture 2" descr="Frequenze Indipendenti: A REBEL WITHOUT A CAUSE">
            <a:extLst>
              <a:ext uri="{FF2B5EF4-FFF2-40B4-BE49-F238E27FC236}">
                <a16:creationId xmlns:a16="http://schemas.microsoft.com/office/drawing/2014/main" id="{66CF2304-6BC3-4D25-B94D-D5B6F238874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154680" y="0"/>
            <a:ext cx="552069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221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en 8">
            <a:extLst>
              <a:ext uri="{FF2B5EF4-FFF2-40B4-BE49-F238E27FC236}">
                <a16:creationId xmlns:a16="http://schemas.microsoft.com/office/drawing/2014/main" id="{F0072820-6DF6-763F-8125-36BA588E23C9}"/>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t="26182" r="37001"/>
          <a:stretch/>
        </p:blipFill>
        <p:spPr>
          <a:xfrm>
            <a:off x="695617" y="1039386"/>
            <a:ext cx="10800000" cy="4735232"/>
          </a:xfrm>
          <a:prstGeom prst="rect">
            <a:avLst/>
          </a:prstGeom>
        </p:spPr>
      </p:pic>
      <p:sp>
        <p:nvSpPr>
          <p:cNvPr id="2" name="Rectángulo 1">
            <a:extLst>
              <a:ext uri="{FF2B5EF4-FFF2-40B4-BE49-F238E27FC236}">
                <a16:creationId xmlns:a16="http://schemas.microsoft.com/office/drawing/2014/main" id="{EFEE9032-FA51-F517-9CCF-A8E8D77037AE}"/>
              </a:ext>
            </a:extLst>
          </p:cNvPr>
          <p:cNvSpPr/>
          <p:nvPr/>
        </p:nvSpPr>
        <p:spPr>
          <a:xfrm>
            <a:off x="9884531" y="2986088"/>
            <a:ext cx="1596572" cy="841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ángulo 2">
            <a:extLst>
              <a:ext uri="{FF2B5EF4-FFF2-40B4-BE49-F238E27FC236}">
                <a16:creationId xmlns:a16="http://schemas.microsoft.com/office/drawing/2014/main" id="{7282FCDC-8FD0-A8B7-2E0C-BF542EFCBE20}"/>
              </a:ext>
            </a:extLst>
          </p:cNvPr>
          <p:cNvSpPr/>
          <p:nvPr/>
        </p:nvSpPr>
        <p:spPr>
          <a:xfrm>
            <a:off x="9535886" y="1261214"/>
            <a:ext cx="1945217" cy="841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a:extLst>
              <a:ext uri="{FF2B5EF4-FFF2-40B4-BE49-F238E27FC236}">
                <a16:creationId xmlns:a16="http://schemas.microsoft.com/office/drawing/2014/main" id="{C4A5BD8A-4C4B-AB8C-4B69-1628911B7726}"/>
              </a:ext>
            </a:extLst>
          </p:cNvPr>
          <p:cNvSpPr/>
          <p:nvPr/>
        </p:nvSpPr>
        <p:spPr>
          <a:xfrm>
            <a:off x="5263763" y="2890501"/>
            <a:ext cx="3345542" cy="10330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079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en 8">
            <a:extLst>
              <a:ext uri="{FF2B5EF4-FFF2-40B4-BE49-F238E27FC236}">
                <a16:creationId xmlns:a16="http://schemas.microsoft.com/office/drawing/2014/main" id="{F0072820-6DF6-763F-8125-36BA588E23C9}"/>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l="36101" t="30309"/>
          <a:stretch/>
        </p:blipFill>
        <p:spPr>
          <a:xfrm>
            <a:off x="696000" y="1196035"/>
            <a:ext cx="10800000" cy="4407445"/>
          </a:xfrm>
          <a:prstGeom prst="rect">
            <a:avLst/>
          </a:prstGeom>
        </p:spPr>
      </p:pic>
      <p:sp>
        <p:nvSpPr>
          <p:cNvPr id="2" name="Rectángulo 1">
            <a:extLst>
              <a:ext uri="{FF2B5EF4-FFF2-40B4-BE49-F238E27FC236}">
                <a16:creationId xmlns:a16="http://schemas.microsoft.com/office/drawing/2014/main" id="{63FEC057-54AC-9873-4ACE-79E015C7F0F4}"/>
              </a:ext>
            </a:extLst>
          </p:cNvPr>
          <p:cNvSpPr/>
          <p:nvPr/>
        </p:nvSpPr>
        <p:spPr>
          <a:xfrm>
            <a:off x="693688" y="1196646"/>
            <a:ext cx="1596572" cy="841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ángulo 2">
            <a:extLst>
              <a:ext uri="{FF2B5EF4-FFF2-40B4-BE49-F238E27FC236}">
                <a16:creationId xmlns:a16="http://schemas.microsoft.com/office/drawing/2014/main" id="{A8EC0264-207E-ADBE-B1B8-6D5B329F8CE2}"/>
              </a:ext>
            </a:extLst>
          </p:cNvPr>
          <p:cNvSpPr/>
          <p:nvPr/>
        </p:nvSpPr>
        <p:spPr>
          <a:xfrm>
            <a:off x="716969" y="2721807"/>
            <a:ext cx="1596572" cy="841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a:extLst>
              <a:ext uri="{FF2B5EF4-FFF2-40B4-BE49-F238E27FC236}">
                <a16:creationId xmlns:a16="http://schemas.microsoft.com/office/drawing/2014/main" id="{4483951D-DBB1-978F-E40D-C6613D677AB4}"/>
              </a:ext>
            </a:extLst>
          </p:cNvPr>
          <p:cNvSpPr/>
          <p:nvPr/>
        </p:nvSpPr>
        <p:spPr>
          <a:xfrm>
            <a:off x="3300509" y="1195179"/>
            <a:ext cx="3345542" cy="10330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1800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en 8">
            <a:extLst>
              <a:ext uri="{FF2B5EF4-FFF2-40B4-BE49-F238E27FC236}">
                <a16:creationId xmlns:a16="http://schemas.microsoft.com/office/drawing/2014/main" id="{F0072820-6DF6-763F-8125-36BA588E23C9}"/>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l="37774" b="29105"/>
          <a:stretch/>
        </p:blipFill>
        <p:spPr>
          <a:xfrm>
            <a:off x="695617" y="1101340"/>
            <a:ext cx="10800000" cy="4604131"/>
          </a:xfrm>
          <a:prstGeom prst="rect">
            <a:avLst/>
          </a:prstGeom>
        </p:spPr>
      </p:pic>
      <p:sp>
        <p:nvSpPr>
          <p:cNvPr id="3" name="Rectángulo 2">
            <a:extLst>
              <a:ext uri="{FF2B5EF4-FFF2-40B4-BE49-F238E27FC236}">
                <a16:creationId xmlns:a16="http://schemas.microsoft.com/office/drawing/2014/main" id="{BA9894F1-945D-CD55-EA05-72837CA2C430}"/>
              </a:ext>
            </a:extLst>
          </p:cNvPr>
          <p:cNvSpPr/>
          <p:nvPr/>
        </p:nvSpPr>
        <p:spPr>
          <a:xfrm>
            <a:off x="715263" y="3007872"/>
            <a:ext cx="1596572" cy="841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a:extLst>
              <a:ext uri="{FF2B5EF4-FFF2-40B4-BE49-F238E27FC236}">
                <a16:creationId xmlns:a16="http://schemas.microsoft.com/office/drawing/2014/main" id="{E5C640A8-DFFC-0E9E-1584-296A5E79E6A1}"/>
              </a:ext>
            </a:extLst>
          </p:cNvPr>
          <p:cNvSpPr/>
          <p:nvPr/>
        </p:nvSpPr>
        <p:spPr>
          <a:xfrm>
            <a:off x="715263" y="4645648"/>
            <a:ext cx="1596572" cy="841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ángulo 4">
            <a:extLst>
              <a:ext uri="{FF2B5EF4-FFF2-40B4-BE49-F238E27FC236}">
                <a16:creationId xmlns:a16="http://schemas.microsoft.com/office/drawing/2014/main" id="{B819736E-E15B-92EA-78C1-4CC072DD9F01}"/>
              </a:ext>
            </a:extLst>
          </p:cNvPr>
          <p:cNvSpPr/>
          <p:nvPr/>
        </p:nvSpPr>
        <p:spPr>
          <a:xfrm>
            <a:off x="3185887" y="4410932"/>
            <a:ext cx="3345542" cy="10330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0070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2" descr="Cómo se forma la autoestima y cómo podemos mejorarla">
            <a:extLst>
              <a:ext uri="{FF2B5EF4-FFF2-40B4-BE49-F238E27FC236}">
                <a16:creationId xmlns:a16="http://schemas.microsoft.com/office/drawing/2014/main" id="{BCFED386-7099-AABB-B80F-68B3FCDEAD6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106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E60CE74-C18D-4A62-B988-F7418926FC39}"/>
              </a:ext>
            </a:extLst>
          </p:cNvPr>
          <p:cNvSpPr>
            <a:spLocks noGrp="1"/>
          </p:cNvSpPr>
          <p:nvPr>
            <p:ph type="subTitle" idx="1"/>
          </p:nvPr>
        </p:nvSpPr>
        <p:spPr>
          <a:xfrm>
            <a:off x="443345" y="803790"/>
            <a:ext cx="11024130" cy="5632173"/>
          </a:xfrm>
        </p:spPr>
        <p:txBody>
          <a:bodyPr>
            <a:noAutofit/>
          </a:bodyPr>
          <a:lstStyle/>
          <a:p>
            <a:pPr algn="l"/>
            <a:r>
              <a:rPr lang="es-ES" sz="5400" b="1" dirty="0">
                <a:solidFill>
                  <a:schemeClr val="accent1">
                    <a:lumMod val="75000"/>
                  </a:schemeClr>
                </a:solidFill>
              </a:rPr>
              <a:t>Amor a uno mismo</a:t>
            </a:r>
            <a:r>
              <a:rPr lang="it-IT" sz="5400" b="1" dirty="0">
                <a:solidFill>
                  <a:schemeClr val="accent1">
                    <a:lumMod val="75000"/>
                  </a:schemeClr>
                </a:solidFill>
              </a:rPr>
              <a:t>:</a:t>
            </a:r>
            <a:endParaRPr lang="es-ES" sz="4800" b="1" dirty="0">
              <a:solidFill>
                <a:schemeClr val="accent1">
                  <a:lumMod val="75000"/>
                </a:schemeClr>
              </a:solidFill>
            </a:endParaRPr>
          </a:p>
          <a:p>
            <a:pPr marL="685800" indent="-685800" algn="l">
              <a:buFont typeface="Arial" panose="020B0604020202020204" pitchFamily="34" charset="0"/>
              <a:buChar char="•"/>
            </a:pPr>
            <a:r>
              <a:rPr lang="es-ES" sz="5400" b="1" dirty="0">
                <a:solidFill>
                  <a:schemeClr val="accent1">
                    <a:lumMod val="75000"/>
                  </a:schemeClr>
                </a:solidFill>
              </a:rPr>
              <a:t>Conocimiento propio.</a:t>
            </a:r>
          </a:p>
          <a:p>
            <a:pPr marL="685800" indent="-685800" algn="l">
              <a:buFont typeface="Arial" panose="020B0604020202020204" pitchFamily="34" charset="0"/>
              <a:buChar char="•"/>
            </a:pPr>
            <a:r>
              <a:rPr lang="es-ES" sz="5400" b="1" dirty="0">
                <a:solidFill>
                  <a:schemeClr val="accent1">
                    <a:lumMod val="75000"/>
                  </a:schemeClr>
                </a:solidFill>
              </a:rPr>
              <a:t>Consecución de metas.</a:t>
            </a:r>
          </a:p>
          <a:p>
            <a:pPr marL="685800" indent="-685800" algn="l">
              <a:buFont typeface="Arial" panose="020B0604020202020204" pitchFamily="34" charset="0"/>
              <a:buChar char="•"/>
            </a:pPr>
            <a:r>
              <a:rPr lang="es-ES" sz="5400" b="1" dirty="0">
                <a:solidFill>
                  <a:schemeClr val="accent1">
                    <a:lumMod val="75000"/>
                  </a:schemeClr>
                </a:solidFill>
              </a:rPr>
              <a:t>Enseñar a hacer sin sustituir</a:t>
            </a:r>
            <a:r>
              <a:rPr lang="it-IT" sz="5400" b="1" dirty="0">
                <a:solidFill>
                  <a:schemeClr val="accent1">
                    <a:lumMod val="75000"/>
                  </a:schemeClr>
                </a:solidFill>
              </a:rPr>
              <a:t>.</a:t>
            </a:r>
          </a:p>
        </p:txBody>
      </p:sp>
    </p:spTree>
    <p:extLst>
      <p:ext uri="{BB962C8B-B14F-4D97-AF65-F5344CB8AC3E}">
        <p14:creationId xmlns:p14="http://schemas.microsoft.com/office/powerpoint/2010/main" val="1001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4" descr="Resultado de imagen de padre e hijo construyendo un castillo">
            <a:extLst>
              <a:ext uri="{FF2B5EF4-FFF2-40B4-BE49-F238E27FC236}">
                <a16:creationId xmlns:a16="http://schemas.microsoft.com/office/drawing/2014/main" id="{C15A17EB-663C-0BF4-2F6D-794867E9A43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91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Resultado de imagen de padre e hijo construyendo un castillo">
            <a:extLst>
              <a:ext uri="{FF2B5EF4-FFF2-40B4-BE49-F238E27FC236}">
                <a16:creationId xmlns:a16="http://schemas.microsoft.com/office/drawing/2014/main" id="{859DFDC8-F800-18BA-B4CD-38E35226DF3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148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6" descr="Resultado de imagen de niño llorando en la playa">
            <a:extLst>
              <a:ext uri="{FF2B5EF4-FFF2-40B4-BE49-F238E27FC236}">
                <a16:creationId xmlns:a16="http://schemas.microsoft.com/office/drawing/2014/main" id="{8376BDD4-A5B1-3EFA-09D2-DA9B354588D2}"/>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033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4" descr="Resultado de imagen de hombre construyendo un castillo de arena">
            <a:extLst>
              <a:ext uri="{FF2B5EF4-FFF2-40B4-BE49-F238E27FC236}">
                <a16:creationId xmlns:a16="http://schemas.microsoft.com/office/drawing/2014/main" id="{4171A213-87EB-5A23-6BB1-B76C4F5E3B7A}"/>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152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Resultado de imagen de padre e hijo construyendo un castillo">
            <a:extLst>
              <a:ext uri="{FF2B5EF4-FFF2-40B4-BE49-F238E27FC236}">
                <a16:creationId xmlns:a16="http://schemas.microsoft.com/office/drawing/2014/main" id="{9635640F-E622-F72E-A5AF-1D4A5ACEC81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876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Resultado de imagen de castello di sabbia distrutto bambino piange">
            <a:extLst>
              <a:ext uri="{FF2B5EF4-FFF2-40B4-BE49-F238E27FC236}">
                <a16:creationId xmlns:a16="http://schemas.microsoft.com/office/drawing/2014/main" id="{355366E0-522F-E234-779D-5B0292883A3B}"/>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640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E60CE74-C18D-4A62-B988-F7418926FC39}"/>
              </a:ext>
            </a:extLst>
          </p:cNvPr>
          <p:cNvSpPr>
            <a:spLocks noGrp="1"/>
          </p:cNvSpPr>
          <p:nvPr>
            <p:ph type="subTitle" idx="1"/>
          </p:nvPr>
        </p:nvSpPr>
        <p:spPr>
          <a:xfrm>
            <a:off x="443345" y="803790"/>
            <a:ext cx="11024130" cy="5632173"/>
          </a:xfrm>
        </p:spPr>
        <p:txBody>
          <a:bodyPr>
            <a:noAutofit/>
          </a:bodyPr>
          <a:lstStyle/>
          <a:p>
            <a:pPr algn="l"/>
            <a:r>
              <a:rPr lang="es-ES" sz="5400" b="1" dirty="0">
                <a:solidFill>
                  <a:schemeClr val="accent1">
                    <a:lumMod val="75000"/>
                  </a:schemeClr>
                </a:solidFill>
              </a:rPr>
              <a:t>Amor a uno mismo</a:t>
            </a:r>
            <a:r>
              <a:rPr lang="it-IT" sz="5400" b="1" dirty="0">
                <a:solidFill>
                  <a:schemeClr val="accent1">
                    <a:lumMod val="75000"/>
                  </a:schemeClr>
                </a:solidFill>
              </a:rPr>
              <a:t>:</a:t>
            </a:r>
            <a:endParaRPr lang="es-ES" sz="4800" b="1" dirty="0">
              <a:solidFill>
                <a:schemeClr val="accent1">
                  <a:lumMod val="75000"/>
                </a:schemeClr>
              </a:solidFill>
            </a:endParaRPr>
          </a:p>
          <a:p>
            <a:pPr marL="685800" indent="-685800" algn="l">
              <a:buFont typeface="Arial" panose="020B0604020202020204" pitchFamily="34" charset="0"/>
              <a:buChar char="•"/>
            </a:pPr>
            <a:r>
              <a:rPr lang="es-ES" sz="5400" b="1" dirty="0">
                <a:solidFill>
                  <a:schemeClr val="accent1">
                    <a:lumMod val="75000"/>
                  </a:schemeClr>
                </a:solidFill>
              </a:rPr>
              <a:t>Conocimiento propio.</a:t>
            </a:r>
          </a:p>
          <a:p>
            <a:pPr marL="685800" indent="-685800" algn="l">
              <a:buFont typeface="Arial" panose="020B0604020202020204" pitchFamily="34" charset="0"/>
              <a:buChar char="•"/>
            </a:pPr>
            <a:r>
              <a:rPr lang="es-ES" sz="5400" b="1" dirty="0">
                <a:solidFill>
                  <a:schemeClr val="accent1">
                    <a:lumMod val="75000"/>
                  </a:schemeClr>
                </a:solidFill>
              </a:rPr>
              <a:t>Consecución de metas.</a:t>
            </a:r>
          </a:p>
          <a:p>
            <a:pPr marL="685800" indent="-685800" algn="l">
              <a:buFont typeface="Arial" panose="020B0604020202020204" pitchFamily="34" charset="0"/>
              <a:buChar char="•"/>
            </a:pPr>
            <a:r>
              <a:rPr lang="es-ES" sz="5400" b="1" dirty="0">
                <a:solidFill>
                  <a:schemeClr val="accent1">
                    <a:lumMod val="75000"/>
                  </a:schemeClr>
                </a:solidFill>
              </a:rPr>
              <a:t>Enseñar a hacer sin sustituir</a:t>
            </a:r>
            <a:r>
              <a:rPr lang="it-IT" sz="5400" b="1" dirty="0">
                <a:solidFill>
                  <a:schemeClr val="accent1">
                    <a:lumMod val="75000"/>
                  </a:schemeClr>
                </a:solidFill>
              </a:rPr>
              <a:t>.</a:t>
            </a:r>
          </a:p>
          <a:p>
            <a:pPr marL="685800" indent="-685800" algn="l">
              <a:buFont typeface="Arial" panose="020B0604020202020204" pitchFamily="34" charset="0"/>
              <a:buChar char="•"/>
            </a:pPr>
            <a:r>
              <a:rPr lang="es-ES" sz="5400" b="1" dirty="0">
                <a:solidFill>
                  <a:schemeClr val="accent1">
                    <a:lumMod val="75000"/>
                  </a:schemeClr>
                </a:solidFill>
              </a:rPr>
              <a:t>Valorización interiorizada</a:t>
            </a:r>
            <a:r>
              <a:rPr lang="it-IT" sz="5400" b="1" dirty="0">
                <a:solidFill>
                  <a:schemeClr val="accent1">
                    <a:lumMod val="75000"/>
                  </a:schemeClr>
                </a:solidFill>
              </a:rPr>
              <a:t>.</a:t>
            </a:r>
          </a:p>
        </p:txBody>
      </p:sp>
    </p:spTree>
    <p:extLst>
      <p:ext uri="{BB962C8B-B14F-4D97-AF65-F5344CB8AC3E}">
        <p14:creationId xmlns:p14="http://schemas.microsoft.com/office/powerpoint/2010/main" val="1679465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03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Boletin notas bachillerato — Colegios ISP">
            <a:extLst>
              <a:ext uri="{FF2B5EF4-FFF2-40B4-BE49-F238E27FC236}">
                <a16:creationId xmlns:a16="http://schemas.microsoft.com/office/drawing/2014/main" id="{93821D92-F77F-341E-15A5-29CC9166257A}"/>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665958" y="643467"/>
            <a:ext cx="6860083"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333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Resultado de imagen de padres de paseo con sus hijos">
            <a:extLst>
              <a:ext uri="{FF2B5EF4-FFF2-40B4-BE49-F238E27FC236}">
                <a16:creationId xmlns:a16="http://schemas.microsoft.com/office/drawing/2014/main" id="{7C6531DC-D940-97A0-45B4-CF0B582C628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59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E60CE74-C18D-4A62-B988-F7418926FC39}"/>
              </a:ext>
            </a:extLst>
          </p:cNvPr>
          <p:cNvSpPr>
            <a:spLocks noGrp="1"/>
          </p:cNvSpPr>
          <p:nvPr>
            <p:ph type="subTitle" idx="1"/>
          </p:nvPr>
        </p:nvSpPr>
        <p:spPr>
          <a:xfrm>
            <a:off x="443345" y="803790"/>
            <a:ext cx="11024130" cy="5632173"/>
          </a:xfrm>
        </p:spPr>
        <p:txBody>
          <a:bodyPr>
            <a:noAutofit/>
          </a:bodyPr>
          <a:lstStyle/>
          <a:p>
            <a:pPr algn="l"/>
            <a:r>
              <a:rPr lang="es-ES" sz="5400" b="1" dirty="0">
                <a:solidFill>
                  <a:schemeClr val="accent1">
                    <a:lumMod val="75000"/>
                  </a:schemeClr>
                </a:solidFill>
              </a:rPr>
              <a:t>Amor a uno mismo</a:t>
            </a:r>
            <a:r>
              <a:rPr lang="it-IT" sz="5400" b="1" dirty="0">
                <a:solidFill>
                  <a:schemeClr val="accent1">
                    <a:lumMod val="75000"/>
                  </a:schemeClr>
                </a:solidFill>
              </a:rPr>
              <a:t>:</a:t>
            </a:r>
            <a:endParaRPr lang="es-ES" sz="4800" b="1" dirty="0">
              <a:solidFill>
                <a:schemeClr val="accent1">
                  <a:lumMod val="75000"/>
                </a:schemeClr>
              </a:solidFill>
            </a:endParaRPr>
          </a:p>
          <a:p>
            <a:pPr marL="685800" indent="-685800" algn="l">
              <a:buFont typeface="Arial" panose="020B0604020202020204" pitchFamily="34" charset="0"/>
              <a:buChar char="•"/>
            </a:pPr>
            <a:r>
              <a:rPr lang="es-ES" sz="5400" b="1" dirty="0">
                <a:solidFill>
                  <a:schemeClr val="accent1">
                    <a:lumMod val="75000"/>
                  </a:schemeClr>
                </a:solidFill>
              </a:rPr>
              <a:t>Conocimiento propio.</a:t>
            </a:r>
          </a:p>
          <a:p>
            <a:pPr marL="685800" indent="-685800" algn="l">
              <a:buFont typeface="Arial" panose="020B0604020202020204" pitchFamily="34" charset="0"/>
              <a:buChar char="•"/>
            </a:pPr>
            <a:r>
              <a:rPr lang="es-ES" sz="5400" b="1" dirty="0">
                <a:solidFill>
                  <a:schemeClr val="accent1">
                    <a:lumMod val="75000"/>
                  </a:schemeClr>
                </a:solidFill>
              </a:rPr>
              <a:t>Consecución de metas.</a:t>
            </a:r>
          </a:p>
          <a:p>
            <a:pPr marL="685800" indent="-685800" algn="l">
              <a:buFont typeface="Arial" panose="020B0604020202020204" pitchFamily="34" charset="0"/>
              <a:buChar char="•"/>
            </a:pPr>
            <a:r>
              <a:rPr lang="es-ES" sz="5400" b="1" dirty="0">
                <a:solidFill>
                  <a:schemeClr val="accent1">
                    <a:lumMod val="75000"/>
                  </a:schemeClr>
                </a:solidFill>
              </a:rPr>
              <a:t>Enseñar a hacer sin sustituir</a:t>
            </a:r>
            <a:r>
              <a:rPr lang="it-IT" sz="5400" b="1" dirty="0">
                <a:solidFill>
                  <a:schemeClr val="accent1">
                    <a:lumMod val="75000"/>
                  </a:schemeClr>
                </a:solidFill>
              </a:rPr>
              <a:t>.</a:t>
            </a:r>
          </a:p>
          <a:p>
            <a:pPr marL="685800" indent="-685800" algn="l">
              <a:buFont typeface="Arial" panose="020B0604020202020204" pitchFamily="34" charset="0"/>
              <a:buChar char="•"/>
            </a:pPr>
            <a:r>
              <a:rPr lang="es-ES" sz="5400" b="1" dirty="0">
                <a:solidFill>
                  <a:schemeClr val="accent1">
                    <a:lumMod val="75000"/>
                  </a:schemeClr>
                </a:solidFill>
              </a:rPr>
              <a:t>Valorización interiorizada</a:t>
            </a:r>
            <a:r>
              <a:rPr lang="it-IT" sz="5400" b="1" dirty="0">
                <a:solidFill>
                  <a:schemeClr val="accent1">
                    <a:lumMod val="75000"/>
                  </a:schemeClr>
                </a:solidFill>
              </a:rPr>
              <a:t>.</a:t>
            </a:r>
          </a:p>
          <a:p>
            <a:pPr marL="685800" indent="-685800" algn="l">
              <a:buFont typeface="Arial" panose="020B0604020202020204" pitchFamily="34" charset="0"/>
              <a:buChar char="•"/>
            </a:pPr>
            <a:r>
              <a:rPr lang="es-ES" sz="5400" b="1" dirty="0">
                <a:solidFill>
                  <a:schemeClr val="accent1">
                    <a:lumMod val="75000"/>
                  </a:schemeClr>
                </a:solidFill>
              </a:rPr>
              <a:t>Generalizaciones</a:t>
            </a:r>
            <a:r>
              <a:rPr lang="it-IT" sz="5400" b="1" dirty="0">
                <a:solidFill>
                  <a:schemeClr val="accent1">
                    <a:lumMod val="75000"/>
                  </a:schemeClr>
                </a:solidFill>
              </a:rPr>
              <a:t>.</a:t>
            </a:r>
          </a:p>
        </p:txBody>
      </p:sp>
    </p:spTree>
    <p:extLst>
      <p:ext uri="{BB962C8B-B14F-4D97-AF65-F5344CB8AC3E}">
        <p14:creationId xmlns:p14="http://schemas.microsoft.com/office/powerpoint/2010/main" val="219822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E60CE74-C18D-4A62-B988-F7418926FC39}"/>
              </a:ext>
            </a:extLst>
          </p:cNvPr>
          <p:cNvSpPr>
            <a:spLocks noGrp="1"/>
          </p:cNvSpPr>
          <p:nvPr>
            <p:ph type="subTitle" idx="1"/>
          </p:nvPr>
        </p:nvSpPr>
        <p:spPr>
          <a:xfrm>
            <a:off x="280060" y="506437"/>
            <a:ext cx="11564938" cy="5243225"/>
          </a:xfrm>
        </p:spPr>
        <p:txBody>
          <a:bodyPr>
            <a:noAutofit/>
          </a:bodyPr>
          <a:lstStyle/>
          <a:p>
            <a:pPr lvl="1" algn="l"/>
            <a:r>
              <a:rPr lang="es-ES" sz="3600" b="1" dirty="0">
                <a:solidFill>
                  <a:schemeClr val="accent1">
                    <a:lumMod val="75000"/>
                  </a:schemeClr>
                </a:solidFill>
              </a:rPr>
              <a:t>	</a:t>
            </a:r>
            <a:r>
              <a:rPr lang="es-ES" sz="4800" b="1" dirty="0">
                <a:solidFill>
                  <a:schemeClr val="accent1">
                    <a:lumMod val="75000"/>
                  </a:schemeClr>
                </a:solidFill>
              </a:rPr>
              <a:t>Los niños necesitan el abrazo de la madre y los adolescentes necesitan la valorización del padre.</a:t>
            </a:r>
            <a:endParaRPr lang="es-ES" sz="4400" b="1" dirty="0">
              <a:solidFill>
                <a:schemeClr val="accent1">
                  <a:lumMod val="75000"/>
                </a:schemeClr>
              </a:solidFill>
            </a:endParaRPr>
          </a:p>
        </p:txBody>
      </p:sp>
      <p:pic>
        <p:nvPicPr>
          <p:cNvPr id="8" name="Imagen 7">
            <a:extLst>
              <a:ext uri="{FF2B5EF4-FFF2-40B4-BE49-F238E27FC236}">
                <a16:creationId xmlns:a16="http://schemas.microsoft.com/office/drawing/2014/main" id="{A8297C88-B6E1-4E38-8847-E6FD035CAF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30881" y="3158800"/>
            <a:ext cx="4831355" cy="3700800"/>
          </a:xfrm>
          <a:prstGeom prst="rect">
            <a:avLst/>
          </a:prstGeom>
        </p:spPr>
      </p:pic>
      <p:pic>
        <p:nvPicPr>
          <p:cNvPr id="10" name="Imagen 9">
            <a:extLst>
              <a:ext uri="{FF2B5EF4-FFF2-40B4-BE49-F238E27FC236}">
                <a16:creationId xmlns:a16="http://schemas.microsoft.com/office/drawing/2014/main" id="{76D7884A-AEA7-43C1-A5B1-10980839BF9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54814" y="3158800"/>
            <a:ext cx="4829268" cy="3699200"/>
          </a:xfrm>
          <a:prstGeom prst="rect">
            <a:avLst/>
          </a:prstGeom>
        </p:spPr>
      </p:pic>
    </p:spTree>
    <p:extLst>
      <p:ext uri="{BB962C8B-B14F-4D97-AF65-F5344CB8AC3E}">
        <p14:creationId xmlns:p14="http://schemas.microsoft.com/office/powerpoint/2010/main" val="1930948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en 8">
            <a:extLst>
              <a:ext uri="{FF2B5EF4-FFF2-40B4-BE49-F238E27FC236}">
                <a16:creationId xmlns:a16="http://schemas.microsoft.com/office/drawing/2014/main" id="{F0072820-6DF6-763F-8125-36BA588E23C9}"/>
              </a:ext>
            </a:extLst>
          </p:cNvPr>
          <p:cNvPicPr>
            <a:picLocks noChangeAspect="1"/>
          </p:cNvPicPr>
          <p:nvPr/>
        </p:nvPicPr>
        <p:blipFill>
          <a:blip r:embed="rId3"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57200" y="1319057"/>
            <a:ext cx="11277600" cy="4219885"/>
          </a:xfrm>
          <a:prstGeom prst="rect">
            <a:avLst/>
          </a:prstGeom>
        </p:spPr>
      </p:pic>
    </p:spTree>
    <p:extLst>
      <p:ext uri="{BB962C8B-B14F-4D97-AF65-F5344CB8AC3E}">
        <p14:creationId xmlns:p14="http://schemas.microsoft.com/office/powerpoint/2010/main" val="325714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agen 7">
            <a:extLst>
              <a:ext uri="{FF2B5EF4-FFF2-40B4-BE49-F238E27FC236}">
                <a16:creationId xmlns:a16="http://schemas.microsoft.com/office/drawing/2014/main" id="{F712C183-DF8F-49CF-AD2A-C11A1AF0695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29215" y="29038"/>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3" name="Marcador de contenido 2">
            <a:extLst>
              <a:ext uri="{FF2B5EF4-FFF2-40B4-BE49-F238E27FC236}">
                <a16:creationId xmlns:a16="http://schemas.microsoft.com/office/drawing/2014/main" id="{0A166CC3-92BA-4457-AE0D-7CE32EBD1CFA}"/>
              </a:ext>
            </a:extLst>
          </p:cNvPr>
          <p:cNvSpPr txBox="1">
            <a:spLocks/>
          </p:cNvSpPr>
          <p:nvPr/>
        </p:nvSpPr>
        <p:spPr>
          <a:xfrm>
            <a:off x="163289" y="265340"/>
            <a:ext cx="6177223" cy="64000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2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s-ES" sz="22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No es siempre fácil hablar hoy de paternidad. Sobre todo en el mundo occidental, las familias disgregadas, los compromisos de trabajo cada vez más absorbentes, las preocupaciones y a menudo el esfuerzo de hacer cuadrar el balance familiar, la invasión disuasoria de los </a:t>
            </a:r>
            <a:r>
              <a:rPr kumimoji="0" lang="es-ES" sz="2200" b="1" i="1"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mass</a:t>
            </a:r>
            <a:r>
              <a:rPr kumimoji="0" lang="es-ES" sz="2200" b="1" i="1"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media </a:t>
            </a:r>
            <a:r>
              <a:rPr kumimoji="0" lang="es-ES" sz="22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en el interior de la vivencia cotidiana: son algunos de los muchos factores que pueden impedir una serena y constructiva relación entre padres e hijos. La comunicación es a veces difícil, la confianza disminuye y </a:t>
            </a:r>
            <a:r>
              <a:rPr kumimoji="0" lang="es-ES" sz="2200" b="1" i="0" u="none" strike="noStrike" kern="1200" cap="none" spc="0" normalizeH="0" baseline="0" noProof="0" dirty="0">
                <a:ln>
                  <a:noFill/>
                </a:ln>
                <a:solidFill>
                  <a:srgbClr val="FF0000"/>
                </a:solidFill>
                <a:effectLst/>
                <a:uLnTx/>
                <a:uFillTx/>
                <a:latin typeface="Calibri" panose="020F0502020204030204"/>
                <a:ea typeface="+mn-ea"/>
                <a:cs typeface="+mn-cs"/>
              </a:rPr>
              <a:t>la relación con la figura paterna puede volverse problemática</a:t>
            </a:r>
            <a:r>
              <a:rPr kumimoji="0" lang="es-ES" sz="22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y entonces también se hace problemático imaginar a Dios como un padre, al no tener modelos adecuados de referencia. </a:t>
            </a:r>
            <a:r>
              <a:rPr kumimoji="0" lang="es-ES" sz="2200" b="1" i="0" u="none" strike="noStrike" kern="1200" cap="none" spc="0" normalizeH="0" baseline="0" noProof="0" dirty="0">
                <a:ln>
                  <a:noFill/>
                </a:ln>
                <a:solidFill>
                  <a:srgbClr val="FF0000"/>
                </a:solidFill>
                <a:effectLst/>
                <a:uLnTx/>
                <a:uFillTx/>
                <a:latin typeface="Calibri" panose="020F0502020204030204"/>
                <a:ea typeface="+mn-ea"/>
                <a:cs typeface="+mn-cs"/>
              </a:rPr>
              <a:t>Para quien ha tenido la experiencia de un padre demasiado autoritario e inflexible, o indiferente y poco afectuoso, o incluso ausente, no es fácil pensar con serenidad en Dios como Padre y abandonarse a Él con confianza</a:t>
            </a:r>
            <a:r>
              <a:rPr kumimoji="0" lang="it-IT" sz="22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Benedicto</a:t>
            </a:r>
            <a:r>
              <a:rPr kumimoji="0" lang="it-IT" sz="2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XVI, </a:t>
            </a:r>
            <a:r>
              <a:rPr kumimoji="0" lang="it-IT" sz="2000" b="1" i="1"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Audiencia</a:t>
            </a:r>
            <a:r>
              <a:rPr kumimoji="0" lang="it-IT" sz="2000" b="1" i="1"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general </a:t>
            </a:r>
            <a:r>
              <a:rPr kumimoji="0" lang="it-IT" sz="2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30 de </a:t>
            </a:r>
            <a:r>
              <a:rPr kumimoji="0" lang="it-IT" sz="2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enero</a:t>
            </a:r>
            <a:r>
              <a:rPr kumimoji="0" lang="it-IT" sz="2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de 2013</a:t>
            </a:r>
            <a:endParaRPr kumimoji="0" lang="en-US" sz="2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8682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n 1">
            <a:extLst>
              <a:ext uri="{FF2B5EF4-FFF2-40B4-BE49-F238E27FC236}">
                <a16:creationId xmlns:a16="http://schemas.microsoft.com/office/drawing/2014/main" id="{79740FDD-56ED-4574-BA26-F7AFA1767B0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Marcador de contenido 2">
            <a:extLst>
              <a:ext uri="{FF2B5EF4-FFF2-40B4-BE49-F238E27FC236}">
                <a16:creationId xmlns:a16="http://schemas.microsoft.com/office/drawing/2014/main" id="{4CB71605-160F-468A-8540-630E1D9BD349}"/>
              </a:ext>
            </a:extLst>
          </p:cNvPr>
          <p:cNvSpPr txBox="1">
            <a:spLocks/>
          </p:cNvSpPr>
          <p:nvPr/>
        </p:nvSpPr>
        <p:spPr>
          <a:xfrm>
            <a:off x="430666" y="324122"/>
            <a:ext cx="5665334" cy="638873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30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es-ES" sz="30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Quizás la experiencia de paternidad que has tenido no sea la mejor, tu padre de la tierra quizás fue lejano y ausente o, por el contrario, dominante y absorbente. O sencillamente no fue el padre que necesitabas. No lo sé. Pero lo que puedo decirte con seguridad es que </a:t>
            </a:r>
            <a:r>
              <a:rPr kumimoji="0" lang="es-ES" sz="3000" b="1" i="0" u="none" strike="noStrike" kern="1200" cap="none" spc="0" normalizeH="0" baseline="0" noProof="0" dirty="0">
                <a:ln>
                  <a:noFill/>
                </a:ln>
                <a:solidFill>
                  <a:srgbClr val="FF0000"/>
                </a:solidFill>
                <a:effectLst/>
                <a:uLnTx/>
                <a:uFillTx/>
                <a:latin typeface="Calibri" panose="020F0502020204030204"/>
                <a:ea typeface="+mn-ea"/>
                <a:cs typeface="+mn-cs"/>
              </a:rPr>
              <a:t>puedes arrojarte seguro en los brazos de tu Padre divino</a:t>
            </a:r>
            <a:r>
              <a:rPr kumimoji="0" lang="es-ES" sz="30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de ese Dios que te dio la vida y que te la da a cada momento. </a:t>
            </a:r>
            <a:r>
              <a:rPr kumimoji="0" lang="es-ES" sz="3000" b="1" i="0" u="none" strike="noStrike" kern="1200" cap="none" spc="0" normalizeH="0" baseline="0" noProof="0" dirty="0">
                <a:ln>
                  <a:noFill/>
                </a:ln>
                <a:solidFill>
                  <a:srgbClr val="FF0000"/>
                </a:solidFill>
                <a:effectLst/>
                <a:uLnTx/>
                <a:uFillTx/>
                <a:latin typeface="Calibri" panose="020F0502020204030204"/>
                <a:ea typeface="+mn-ea"/>
                <a:cs typeface="+mn-cs"/>
              </a:rPr>
              <a:t>Él te sostendrá con firmeza, y al mismo tiempo sentirás que Él respeta hasta el fondo tu libertad</a:t>
            </a:r>
            <a:r>
              <a:rPr kumimoji="0" lang="it-IT" sz="30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Francisco, Ex. </a:t>
            </a:r>
            <a:r>
              <a:rPr kumimoji="0" lang="it-IT" sz="2400" b="1" i="0" u="none" strike="noStrike" kern="1200" cap="none" spc="0" normalizeH="0" baseline="0" noProof="0" dirty="0" err="1">
                <a:ln>
                  <a:noFill/>
                </a:ln>
                <a:solidFill>
                  <a:srgbClr val="70AD47">
                    <a:lumMod val="50000"/>
                  </a:srgbClr>
                </a:solidFill>
                <a:effectLst/>
                <a:uLnTx/>
                <a:uFillTx/>
                <a:latin typeface="Calibri" panose="020F0502020204030204"/>
                <a:ea typeface="+mn-ea"/>
                <a:cs typeface="+mn-cs"/>
              </a:rPr>
              <a:t>Ap</a:t>
            </a:r>
            <a:r>
              <a:rPr kumimoji="0" lang="it-IT" sz="24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it-IT" sz="24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Christus </a:t>
            </a:r>
            <a:r>
              <a:rPr kumimoji="0" lang="it-IT" sz="2400" b="1" i="1" u="none" strike="noStrike" kern="1200" cap="none" spc="0" normalizeH="0" baseline="0" noProof="0" dirty="0" err="1">
                <a:ln>
                  <a:noFill/>
                </a:ln>
                <a:solidFill>
                  <a:srgbClr val="70AD47">
                    <a:lumMod val="50000"/>
                  </a:srgbClr>
                </a:solidFill>
                <a:effectLst/>
                <a:uLnTx/>
                <a:uFillTx/>
                <a:latin typeface="Calibri" panose="020F0502020204030204"/>
                <a:ea typeface="+mn-ea"/>
                <a:cs typeface="+mn-cs"/>
              </a:rPr>
              <a:t>vivit</a:t>
            </a:r>
            <a:r>
              <a:rPr kumimoji="0" lang="it-IT" sz="24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n. 113</a:t>
            </a:r>
            <a:endParaRPr kumimoji="0" lang="en-US" sz="24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242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Marcador de contenido 5" descr="Dibujo de un hombre&#10;&#10;Descripción generada automáticamente con confianza baja">
            <a:extLst>
              <a:ext uri="{FF2B5EF4-FFF2-40B4-BE49-F238E27FC236}">
                <a16:creationId xmlns:a16="http://schemas.microsoft.com/office/drawing/2014/main" id="{080E1170-2A39-45D8-8806-5C0794E25F3B}"/>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282"/>
            <a:ext cx="12191980" cy="6856718"/>
          </a:xfrm>
          <a:prstGeom prst="rect">
            <a:avLst/>
          </a:prstGeom>
        </p:spPr>
      </p:pic>
    </p:spTree>
    <p:extLst>
      <p:ext uri="{BB962C8B-B14F-4D97-AF65-F5344CB8AC3E}">
        <p14:creationId xmlns:p14="http://schemas.microsoft.com/office/powerpoint/2010/main" val="4056608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Imagen 15">
            <a:extLst>
              <a:ext uri="{FF2B5EF4-FFF2-40B4-BE49-F238E27FC236}">
                <a16:creationId xmlns:a16="http://schemas.microsoft.com/office/drawing/2014/main" id="{D1B429D1-BDD5-47DD-9B6F-046EA99286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20" y="431"/>
            <a:ext cx="8115280" cy="6408311"/>
          </a:xfrm>
          <a:prstGeom prst="rect">
            <a:avLst/>
          </a:prstGeom>
        </p:spPr>
      </p:pic>
      <p:sp>
        <p:nvSpPr>
          <p:cNvPr id="14" name="Marcador de contenido 2">
            <a:extLst>
              <a:ext uri="{FF2B5EF4-FFF2-40B4-BE49-F238E27FC236}">
                <a16:creationId xmlns:a16="http://schemas.microsoft.com/office/drawing/2014/main" id="{26C3DAD1-452A-4424-89E5-238C1241E577}"/>
              </a:ext>
            </a:extLst>
          </p:cNvPr>
          <p:cNvSpPr>
            <a:spLocks noGrp="1"/>
          </p:cNvSpPr>
          <p:nvPr>
            <p:ph idx="1"/>
          </p:nvPr>
        </p:nvSpPr>
        <p:spPr>
          <a:xfrm>
            <a:off x="8115296" y="-7942"/>
            <a:ext cx="4076684" cy="6857997"/>
          </a:xfrm>
          <a:solidFill>
            <a:schemeClr val="accent1">
              <a:lumMod val="75000"/>
            </a:schemeClr>
          </a:solidFill>
        </p:spPr>
        <p:txBody>
          <a:bodyPr>
            <a:normAutofit/>
          </a:bodyPr>
          <a:lstStyle/>
          <a:p>
            <a:pPr marL="0" indent="0">
              <a:buNone/>
            </a:pPr>
            <a:endParaRPr lang="it-IT" sz="3600" b="1" dirty="0">
              <a:solidFill>
                <a:schemeClr val="bg1"/>
              </a:solidFill>
            </a:endParaRPr>
          </a:p>
          <a:p>
            <a:pPr marL="0" indent="0">
              <a:buNone/>
            </a:pPr>
            <a:r>
              <a:rPr lang="es-ES" sz="3600" b="1" dirty="0">
                <a:solidFill>
                  <a:schemeClr val="bg1"/>
                </a:solidFill>
              </a:rPr>
              <a:t>Paternidad humana</a:t>
            </a:r>
          </a:p>
          <a:p>
            <a:pPr marL="539750" indent="-269875"/>
            <a:r>
              <a:rPr lang="es-ES" sz="3600" b="1" dirty="0">
                <a:solidFill>
                  <a:schemeClr val="bg1"/>
                </a:solidFill>
              </a:rPr>
              <a:t>Afectuosa</a:t>
            </a:r>
          </a:p>
          <a:p>
            <a:pPr marL="539750" indent="-269875"/>
            <a:r>
              <a:rPr lang="es-ES" sz="3600" b="1" dirty="0">
                <a:solidFill>
                  <a:schemeClr val="bg1"/>
                </a:solidFill>
              </a:rPr>
              <a:t>Exigente</a:t>
            </a:r>
          </a:p>
          <a:p>
            <a:pPr marL="539750" indent="-269875"/>
            <a:r>
              <a:rPr lang="es-ES" sz="3600" b="1" dirty="0">
                <a:solidFill>
                  <a:schemeClr val="bg1"/>
                </a:solidFill>
              </a:rPr>
              <a:t>Escucha</a:t>
            </a:r>
          </a:p>
          <a:p>
            <a:pPr marL="539750" indent="-269875"/>
            <a:r>
              <a:rPr lang="es-ES" sz="3600" b="1" dirty="0">
                <a:solidFill>
                  <a:schemeClr val="bg1"/>
                </a:solidFill>
              </a:rPr>
              <a:t>Respeta</a:t>
            </a:r>
          </a:p>
        </p:txBody>
      </p:sp>
      <p:sp>
        <p:nvSpPr>
          <p:cNvPr id="35" name="Rectangle 34">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669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100 jóvenes de todo el mundo reflexionarán sobre la nueva encíclica del  Papa Francisco &amp;#39;Fratelli tutti&amp;#39; - Vaticano - COPE">
            <a:extLst>
              <a:ext uri="{FF2B5EF4-FFF2-40B4-BE49-F238E27FC236}">
                <a16:creationId xmlns:a16="http://schemas.microsoft.com/office/drawing/2014/main" id="{7182A042-D4B3-4B6C-A188-779C260E8554}"/>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 y="10"/>
            <a:ext cx="8670908"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Marcador de contenido 2">
            <a:extLst>
              <a:ext uri="{FF2B5EF4-FFF2-40B4-BE49-F238E27FC236}">
                <a16:creationId xmlns:a16="http://schemas.microsoft.com/office/drawing/2014/main" id="{3A270315-9106-4DD4-9132-438A352155DC}"/>
              </a:ext>
            </a:extLst>
          </p:cNvPr>
          <p:cNvSpPr txBox="1">
            <a:spLocks/>
          </p:cNvSpPr>
          <p:nvPr/>
        </p:nvSpPr>
        <p:spPr>
          <a:xfrm>
            <a:off x="7440118" y="10"/>
            <a:ext cx="4644030" cy="68579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ES" sz="1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3600" b="1"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Paternidad espiritual</a:t>
            </a:r>
            <a:endParaRPr kumimoji="0" lang="es-ES" sz="36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endParaRP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Espiritual.</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Pone límites al contacto físico.</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Viril.</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Refuerza a los padres.</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Busca el bien del otro por encima del propio.</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No es exclusivista.</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Fomenta la autonomía.</a:t>
            </a:r>
          </a:p>
        </p:txBody>
      </p:sp>
    </p:spTree>
    <p:extLst>
      <p:ext uri="{BB962C8B-B14F-4D97-AF65-F5344CB8AC3E}">
        <p14:creationId xmlns:p14="http://schemas.microsoft.com/office/powerpoint/2010/main" val="368187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Marcador de contenido 5" descr="Dibujo de un hombre&#10;&#10;Descripción generada automáticamente con confianza baja">
            <a:extLst>
              <a:ext uri="{FF2B5EF4-FFF2-40B4-BE49-F238E27FC236}">
                <a16:creationId xmlns:a16="http://schemas.microsoft.com/office/drawing/2014/main" id="{080E1170-2A39-45D8-8806-5C0794E25F3B}"/>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0" y="1282"/>
            <a:ext cx="7526216" cy="6856718"/>
          </a:xfrm>
          <a:prstGeom prst="rect">
            <a:avLst/>
          </a:prstGeom>
        </p:spPr>
      </p:pic>
      <p:sp>
        <p:nvSpPr>
          <p:cNvPr id="7" name="CuadroTexto 6">
            <a:extLst>
              <a:ext uri="{FF2B5EF4-FFF2-40B4-BE49-F238E27FC236}">
                <a16:creationId xmlns:a16="http://schemas.microsoft.com/office/drawing/2014/main" id="{6425D830-7760-40FF-A370-46E4CB8DDFF3}"/>
              </a:ext>
            </a:extLst>
          </p:cNvPr>
          <p:cNvSpPr txBox="1"/>
          <p:nvPr/>
        </p:nvSpPr>
        <p:spPr>
          <a:xfrm>
            <a:off x="7391304" y="269821"/>
            <a:ext cx="4660787" cy="6064737"/>
          </a:xfrm>
          <a:prstGeom prst="rect">
            <a:avLst/>
          </a:prstGeom>
          <a:noFill/>
        </p:spPr>
        <p:txBody>
          <a:bodyPr wrap="square">
            <a:spAutoFit/>
          </a:bodyPr>
          <a:lstStyle/>
          <a:p>
            <a:pPr marL="269875" marR="0" lvl="0" indent="269875" algn="l" defTabSz="914400" rtl="0" eaLnBrk="1" fontAlgn="auto" latinLnBrk="0" hangingPunct="1">
              <a:lnSpc>
                <a:spcPct val="9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Un padre que es consciente de que completa su acción educativa y de que vive plenamente su paternidad sólo cuando se ha hecho “inútil”, cuando ve que el hijo ha logrado ser autónomo y camina solo por los senderos de la vida, cuando se pone en la situación de José, que siempre supo que el Niño no era suyo, sino que simplemente había sido confiado a su cuidado. […]</a:t>
            </a:r>
          </a:p>
          <a:p>
            <a:pPr marL="269875" marR="0" lvl="0" indent="269875" algn="l" defTabSz="914400" rtl="0" eaLnBrk="1" fontAlgn="auto" latinLnBrk="0" hangingPunct="1">
              <a:lnSpc>
                <a:spcPct val="9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En cierto sentido, todos nos encontramos en la condición de José: sombra del único Padre celestial.</a:t>
            </a:r>
          </a:p>
          <a:p>
            <a:pPr marL="269875" marR="0" lvl="0" indent="269875" algn="l" defTabSz="914400" rtl="0" eaLnBrk="1" fontAlgn="auto" latinLnBrk="0" hangingPunct="1">
              <a:lnSpc>
                <a:spcPct val="11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Francisco, Carta Ap. </a:t>
            </a:r>
            <a:r>
              <a:rPr kumimoji="0" lang="es-ES" sz="2000" b="1" i="0" u="none" strike="noStrike" kern="1200" cap="none" spc="0" normalizeH="0" baseline="0" noProof="0" dirty="0" err="1">
                <a:ln>
                  <a:noFill/>
                </a:ln>
                <a:solidFill>
                  <a:srgbClr val="C00000"/>
                </a:solidFill>
                <a:effectLst/>
                <a:uLnTx/>
                <a:uFillTx/>
                <a:latin typeface="Calibri" panose="020F0502020204030204" pitchFamily="34" charset="0"/>
                <a:ea typeface="+mn-ea"/>
                <a:cs typeface="Calibri" panose="020F0502020204030204" pitchFamily="34" charset="0"/>
              </a:rPr>
              <a:t>Patris</a:t>
            </a:r>
            <a:r>
              <a:rPr kumimoji="0" lang="es-E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es-ES" sz="2000" b="1" i="0" u="none" strike="noStrike" kern="1200" cap="none" spc="0" normalizeH="0" baseline="0" noProof="0" dirty="0" err="1">
                <a:ln>
                  <a:noFill/>
                </a:ln>
                <a:solidFill>
                  <a:srgbClr val="C00000"/>
                </a:solidFill>
                <a:effectLst/>
                <a:uLnTx/>
                <a:uFillTx/>
                <a:latin typeface="Calibri" panose="020F0502020204030204" pitchFamily="34" charset="0"/>
                <a:ea typeface="+mn-ea"/>
                <a:cs typeface="Calibri" panose="020F0502020204030204" pitchFamily="34" charset="0"/>
              </a:rPr>
              <a:t>Corde</a:t>
            </a:r>
            <a:r>
              <a:rPr kumimoji="0" lang="es-E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n. 7</a:t>
            </a:r>
          </a:p>
        </p:txBody>
      </p:sp>
    </p:spTree>
    <p:extLst>
      <p:ext uri="{BB962C8B-B14F-4D97-AF65-F5344CB8AC3E}">
        <p14:creationId xmlns:p14="http://schemas.microsoft.com/office/powerpoint/2010/main" val="86433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C2E4C988-392C-40B7-B76D-F3B7179C852E}"/>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282"/>
            <a:ext cx="12191980" cy="6856718"/>
          </a:xfrm>
          <a:prstGeom prst="rect">
            <a:avLst/>
          </a:prstGeom>
        </p:spPr>
      </p:pic>
    </p:spTree>
    <p:extLst>
      <p:ext uri="{BB962C8B-B14F-4D97-AF65-F5344CB8AC3E}">
        <p14:creationId xmlns:p14="http://schemas.microsoft.com/office/powerpoint/2010/main" val="30059656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100 jóvenes de todo el mundo reflexionarán sobre la nueva encíclica del  Papa Francisco &amp;#39;Fratelli tutti&amp;#39; - Vaticano - COPE">
            <a:extLst>
              <a:ext uri="{FF2B5EF4-FFF2-40B4-BE49-F238E27FC236}">
                <a16:creationId xmlns:a16="http://schemas.microsoft.com/office/drawing/2014/main" id="{7182A042-D4B3-4B6C-A188-779C260E8554}"/>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 y="10"/>
            <a:ext cx="8670908"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Marcador de contenido 2">
            <a:extLst>
              <a:ext uri="{FF2B5EF4-FFF2-40B4-BE49-F238E27FC236}">
                <a16:creationId xmlns:a16="http://schemas.microsoft.com/office/drawing/2014/main" id="{3A270315-9106-4DD4-9132-438A352155DC}"/>
              </a:ext>
            </a:extLst>
          </p:cNvPr>
          <p:cNvSpPr txBox="1">
            <a:spLocks/>
          </p:cNvSpPr>
          <p:nvPr/>
        </p:nvSpPr>
        <p:spPr>
          <a:xfrm>
            <a:off x="7440118" y="10"/>
            <a:ext cx="4644030" cy="68579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ES" sz="1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36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Paternidad espiritual</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Espiritual.</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Pone límites al contacto físico.</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Viril.</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Refuerza a los padres.</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Busca el bien del otro por encima del propio.</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No es exclusivista.</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Fomenta la autonomía.</a:t>
            </a:r>
          </a:p>
          <a:p>
            <a:pPr marL="539750" marR="0" lvl="0" indent="-269875"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Respeta la </a:t>
            </a:r>
            <a:r>
              <a:rPr kumimoji="0" lang="es-ES" sz="3200" b="1" i="1"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triada de la formación</a:t>
            </a:r>
            <a:r>
              <a:rPr kumimoji="0" lang="es-ES" sz="32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a:t>
            </a:r>
            <a:endParaRPr kumimoji="0" lang="es-ES" sz="3200"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679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55" name="Freeform: Shape 2054">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Retrato de Cristo sonriendo">
            <a:extLst>
              <a:ext uri="{FF2B5EF4-FFF2-40B4-BE49-F238E27FC236}">
                <a16:creationId xmlns:a16="http://schemas.microsoft.com/office/drawing/2014/main" id="{AA416114-8D93-ACA6-FDA3-AF439834799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9" name="Sottotitolo 2">
            <a:extLst>
              <a:ext uri="{FF2B5EF4-FFF2-40B4-BE49-F238E27FC236}">
                <a16:creationId xmlns:a16="http://schemas.microsoft.com/office/drawing/2014/main" id="{91609A0F-EAA9-5F18-8913-F63DA0250AA1}"/>
              </a:ext>
            </a:extLst>
          </p:cNvPr>
          <p:cNvSpPr txBox="1">
            <a:spLocks/>
          </p:cNvSpPr>
          <p:nvPr/>
        </p:nvSpPr>
        <p:spPr>
          <a:xfrm>
            <a:off x="6790543" y="182880"/>
            <a:ext cx="5333168" cy="66751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34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a:t>
            </a:r>
            <a:r>
              <a:rPr kumimoji="0" lang="es-ES" sz="3400" b="1" i="0" u="none" strike="noStrike" kern="1200" cap="none" spc="0" normalizeH="0" baseline="0" noProof="0" dirty="0">
                <a:ln>
                  <a:noFill/>
                </a:ln>
                <a:solidFill>
                  <a:prstClr val="white"/>
                </a:solidFill>
                <a:effectLst/>
                <a:uLnTx/>
                <a:uFillTx/>
                <a:latin typeface="Calibri" panose="020F0502020204030204"/>
                <a:ea typeface="+mn-ea"/>
                <a:cs typeface="+mn-cs"/>
              </a:rPr>
              <a:t>«Durante toda su vida, </a:t>
            </a:r>
            <a:r>
              <a:rPr kumimoji="0" lang="es-ES" sz="3400" b="1" i="0" u="none" strike="noStrike" kern="1200" cap="none" spc="0" normalizeH="0" baseline="0" noProof="0" dirty="0">
                <a:ln>
                  <a:noFill/>
                </a:ln>
                <a:solidFill>
                  <a:srgbClr val="FF0000"/>
                </a:solidFill>
                <a:effectLst/>
                <a:uLnTx/>
                <a:uFillTx/>
                <a:latin typeface="Calibri" panose="020F0502020204030204"/>
                <a:ea typeface="+mn-ea"/>
                <a:cs typeface="+mn-cs"/>
              </a:rPr>
              <a:t>Jesús se presentó como nuestro modelo</a:t>
            </a:r>
            <a:r>
              <a:rPr kumimoji="0" lang="es-ES" sz="3400" b="1" i="0" u="none" strike="noStrike" kern="1200" cap="none" spc="0" normalizeH="0" baseline="0" noProof="0" dirty="0">
                <a:ln>
                  <a:noFill/>
                </a:ln>
                <a:solidFill>
                  <a:prstClr val="white"/>
                </a:solidFill>
                <a:effectLst/>
                <a:uLnTx/>
                <a:uFillTx/>
                <a:latin typeface="Calibri" panose="020F0502020204030204"/>
                <a:ea typeface="+mn-ea"/>
                <a:cs typeface="+mn-cs"/>
              </a:rPr>
              <a:t>. Es “el hombre perfecto”, que nos invita a ser discípulos suyos y a seguirlo. Con su venida nos da un ejemplo a imitar, con su plegaria nos mueve a rogar, con su pobreza nos llama a aceptar libremente el desprendimiento y las persecuciones».</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1800" b="1" i="1" u="none" strike="noStrike" kern="1200" cap="none" spc="0" normalizeH="0" baseline="0" noProof="0" dirty="0">
                <a:ln>
                  <a:noFill/>
                </a:ln>
                <a:solidFill>
                  <a:prstClr val="white"/>
                </a:solidFill>
                <a:effectLst/>
                <a:uLnTx/>
                <a:uFillTx/>
                <a:latin typeface="Calibri" panose="020F0502020204030204"/>
                <a:ea typeface="+mn-ea"/>
                <a:cs typeface="+mn-cs"/>
              </a:rPr>
              <a:t>Catecismo de la Iglesia Católica</a:t>
            </a:r>
            <a:r>
              <a:rPr kumimoji="0" lang="es-ES" sz="1800" b="1" i="0" u="none" strike="noStrike" kern="1200" cap="none" spc="0" normalizeH="0" baseline="0" noProof="0" dirty="0">
                <a:ln>
                  <a:noFill/>
                </a:ln>
                <a:solidFill>
                  <a:prstClr val="white"/>
                </a:solidFill>
                <a:effectLst/>
                <a:uLnTx/>
                <a:uFillTx/>
                <a:latin typeface="Calibri" panose="020F0502020204030204"/>
                <a:ea typeface="+mn-ea"/>
                <a:cs typeface="+mn-cs"/>
              </a:rPr>
              <a:t>, n. 520</a:t>
            </a:r>
            <a:endParaRPr kumimoji="0" lang="es-E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CuadroTexto 9">
            <a:extLst>
              <a:ext uri="{FF2B5EF4-FFF2-40B4-BE49-F238E27FC236}">
                <a16:creationId xmlns:a16="http://schemas.microsoft.com/office/drawing/2014/main" id="{35C1E578-DB0A-89A9-50FF-09E73885CE08}"/>
              </a:ext>
            </a:extLst>
          </p:cNvPr>
          <p:cNvSpPr txBox="1"/>
          <p:nvPr/>
        </p:nvSpPr>
        <p:spPr>
          <a:xfrm>
            <a:off x="404735" y="182880"/>
            <a:ext cx="931665" cy="18620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500" b="1"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1399562241"/>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36" name="Freeform: Shape 1035">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0" name="Picture 6" descr="Juan de la Cruz - La Croix en español">
            <a:extLst>
              <a:ext uri="{FF2B5EF4-FFF2-40B4-BE49-F238E27FC236}">
                <a16:creationId xmlns:a16="http://schemas.microsoft.com/office/drawing/2014/main" id="{7EEE4374-FAE0-4CB4-EBF8-E132E158203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5" name="Sottotitolo 2">
            <a:extLst>
              <a:ext uri="{FF2B5EF4-FFF2-40B4-BE49-F238E27FC236}">
                <a16:creationId xmlns:a16="http://schemas.microsoft.com/office/drawing/2014/main" id="{5D62E5DB-39EB-B951-3312-61B296375EE3}"/>
              </a:ext>
            </a:extLst>
          </p:cNvPr>
          <p:cNvSpPr txBox="1">
            <a:spLocks/>
          </p:cNvSpPr>
          <p:nvPr/>
        </p:nvSpPr>
        <p:spPr>
          <a:xfrm>
            <a:off x="6790543" y="182880"/>
            <a:ext cx="5333168" cy="66751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30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s-ES" sz="3400" b="1" i="0" u="none" strike="noStrike" kern="1200" cap="none" spc="0" normalizeH="0" baseline="0" noProof="0" dirty="0">
                <a:ln>
                  <a:noFill/>
                </a:ln>
                <a:solidFill>
                  <a:prstClr val="white"/>
                </a:solidFill>
                <a:effectLst/>
                <a:uLnTx/>
                <a:uFillTx/>
                <a:latin typeface="Calibri" panose="020F0502020204030204"/>
                <a:ea typeface="+mn-ea"/>
                <a:cs typeface="+mn-cs"/>
              </a:rPr>
              <a:t>«Adviertan los que guían las almas y consideren que </a:t>
            </a:r>
            <a:r>
              <a:rPr kumimoji="0" lang="es-ES" sz="3400" b="1" i="0" u="none" strike="noStrike" kern="1200" cap="none" spc="0" normalizeH="0" baseline="0" noProof="0" dirty="0">
                <a:ln>
                  <a:noFill/>
                </a:ln>
                <a:solidFill>
                  <a:srgbClr val="FF0000"/>
                </a:solidFill>
                <a:effectLst/>
                <a:uLnTx/>
                <a:uFillTx/>
                <a:latin typeface="Calibri" panose="020F0502020204030204"/>
                <a:ea typeface="+mn-ea"/>
                <a:cs typeface="+mn-cs"/>
              </a:rPr>
              <a:t>el principal agente y guía y movedor de las almas en este negocio no son ellos sino el Espíritu Santo</a:t>
            </a:r>
            <a:r>
              <a:rPr kumimoji="0" lang="es-ES" sz="3400" b="1" i="0" u="none" strike="noStrike" kern="1200" cap="none" spc="0" normalizeH="0" baseline="0" noProof="0" dirty="0">
                <a:ln>
                  <a:noFill/>
                </a:ln>
                <a:solidFill>
                  <a:prstClr val="white"/>
                </a:solidFill>
                <a:effectLst/>
                <a:uLnTx/>
                <a:uFillTx/>
                <a:latin typeface="Calibri" panose="020F0502020204030204"/>
                <a:ea typeface="+mn-ea"/>
                <a:cs typeface="+mn-cs"/>
              </a:rPr>
              <a:t>, que nunca pierde cuidado de ellas, y que ellos sólo son instrumentos para enderezarlas en la perfección por la fe y ley de Dios, según el espíritu que Dios va dando a cada una».</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1800" b="1" i="0" u="none" strike="noStrike" kern="1200" cap="none" spc="0" normalizeH="0" baseline="0" noProof="0" dirty="0">
                <a:ln>
                  <a:noFill/>
                </a:ln>
                <a:solidFill>
                  <a:prstClr val="white"/>
                </a:solidFill>
                <a:effectLst/>
                <a:uLnTx/>
                <a:uFillTx/>
                <a:latin typeface="Calibri" panose="020F0502020204030204"/>
                <a:ea typeface="+mn-ea"/>
                <a:cs typeface="+mn-cs"/>
              </a:rPr>
              <a:t>San Juan de la Cruz, </a:t>
            </a:r>
            <a:r>
              <a:rPr kumimoji="0" lang="es-ES" sz="1800" b="1" i="1" u="none" strike="noStrike" kern="1200" cap="none" spc="0" normalizeH="0" baseline="0" noProof="0" dirty="0">
                <a:ln>
                  <a:noFill/>
                </a:ln>
                <a:solidFill>
                  <a:prstClr val="white"/>
                </a:solidFill>
                <a:effectLst/>
                <a:uLnTx/>
                <a:uFillTx/>
                <a:latin typeface="Calibri" panose="020F0502020204030204"/>
                <a:ea typeface="+mn-ea"/>
                <a:cs typeface="+mn-cs"/>
              </a:rPr>
              <a:t>Llama de amor viva</a:t>
            </a:r>
            <a:r>
              <a:rPr kumimoji="0" lang="es-E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pl-PL" sz="1800" b="1" i="0" u="none" strike="noStrike" kern="1200" cap="none" spc="0" normalizeH="0" baseline="0" noProof="0" dirty="0">
                <a:ln>
                  <a:noFill/>
                </a:ln>
                <a:solidFill>
                  <a:prstClr val="white"/>
                </a:solidFill>
                <a:effectLst/>
                <a:uLnTx/>
                <a:uFillTx/>
                <a:latin typeface="Calibri" panose="020F0502020204030204"/>
                <a:ea typeface="+mn-ea"/>
                <a:cs typeface="+mn-cs"/>
              </a:rPr>
              <a:t>B, 3, n. 46</a:t>
            </a:r>
            <a:endParaRPr kumimoji="0" lang="es-E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uadroTexto 15">
            <a:extLst>
              <a:ext uri="{FF2B5EF4-FFF2-40B4-BE49-F238E27FC236}">
                <a16:creationId xmlns:a16="http://schemas.microsoft.com/office/drawing/2014/main" id="{F6C43269-B3DD-9B93-943F-6232386A1EEE}"/>
              </a:ext>
            </a:extLst>
          </p:cNvPr>
          <p:cNvSpPr txBox="1"/>
          <p:nvPr/>
        </p:nvSpPr>
        <p:spPr>
          <a:xfrm>
            <a:off x="404735" y="182880"/>
            <a:ext cx="931665" cy="18620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5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Tree>
    <p:extLst>
      <p:ext uri="{BB962C8B-B14F-4D97-AF65-F5344CB8AC3E}">
        <p14:creationId xmlns:p14="http://schemas.microsoft.com/office/powerpoint/2010/main" val="3609169813"/>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8" name="Freeform: Shape 77">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2" descr="Juan Pablo II - EcuRed">
            <a:extLst>
              <a:ext uri="{FF2B5EF4-FFF2-40B4-BE49-F238E27FC236}">
                <a16:creationId xmlns:a16="http://schemas.microsoft.com/office/drawing/2014/main" id="{09DCC94B-084D-2926-E825-0C8DFDD7D2E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9" name="Sottotitolo 2">
            <a:extLst>
              <a:ext uri="{FF2B5EF4-FFF2-40B4-BE49-F238E27FC236}">
                <a16:creationId xmlns:a16="http://schemas.microsoft.com/office/drawing/2014/main" id="{1B1217CF-8A40-B0CD-A6C3-6866E8FEDCDB}"/>
              </a:ext>
            </a:extLst>
          </p:cNvPr>
          <p:cNvSpPr txBox="1">
            <a:spLocks/>
          </p:cNvSpPr>
          <p:nvPr/>
        </p:nvSpPr>
        <p:spPr>
          <a:xfrm>
            <a:off x="6790543" y="182880"/>
            <a:ext cx="5333168" cy="64432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36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a:t>
            </a:r>
            <a:r>
              <a:rPr kumimoji="0" lang="es-ES" sz="3600" b="1" i="0" u="none" strike="noStrike" kern="1200" cap="none" spc="0" normalizeH="0" baseline="0" noProof="0" dirty="0">
                <a:ln>
                  <a:noFill/>
                </a:ln>
                <a:solidFill>
                  <a:prstClr val="white"/>
                </a:solidFill>
                <a:effectLst/>
                <a:uLnTx/>
                <a:uFillTx/>
                <a:latin typeface="Calibri" panose="020F0502020204030204"/>
                <a:ea typeface="+mn-ea"/>
                <a:cs typeface="+mn-cs"/>
              </a:rPr>
              <a:t>«El mismo aspirante al sacerdocio es también protagonista necesario e insustituible de su formación: </a:t>
            </a:r>
            <a:r>
              <a:rPr kumimoji="0" lang="es-ES" sz="3600" b="1" i="0" u="none" strike="noStrike" kern="1200" cap="none" spc="0" normalizeH="0" baseline="0" noProof="0" dirty="0">
                <a:ln>
                  <a:noFill/>
                </a:ln>
                <a:solidFill>
                  <a:srgbClr val="FF0000"/>
                </a:solidFill>
                <a:effectLst/>
                <a:uLnTx/>
                <a:uFillTx/>
                <a:latin typeface="Calibri" panose="020F0502020204030204"/>
                <a:ea typeface="+mn-ea"/>
                <a:cs typeface="+mn-cs"/>
              </a:rPr>
              <a:t>toda formación </a:t>
            </a:r>
            <a:r>
              <a:rPr kumimoji="0" lang="es-ES" sz="3600" b="1" i="0" u="none" strike="noStrike" kern="1200" cap="none" spc="0" normalizeH="0" baseline="0" noProof="0" dirty="0">
                <a:ln>
                  <a:noFill/>
                </a:ln>
                <a:solidFill>
                  <a:prstClr val="white"/>
                </a:solidFill>
                <a:effectLst/>
                <a:uLnTx/>
                <a:uFillTx/>
                <a:latin typeface="Calibri" panose="020F0502020204030204"/>
                <a:ea typeface="+mn-ea"/>
                <a:cs typeface="+mn-cs"/>
              </a:rPr>
              <a:t>[…] es </a:t>
            </a:r>
            <a:r>
              <a:rPr kumimoji="0" lang="es-ES" sz="3600" b="1" i="0" u="none" strike="noStrike" kern="1200" cap="none" spc="0" normalizeH="0" baseline="0" noProof="0" dirty="0">
                <a:ln>
                  <a:noFill/>
                </a:ln>
                <a:solidFill>
                  <a:srgbClr val="FF0000"/>
                </a:solidFill>
                <a:effectLst/>
                <a:uLnTx/>
                <a:uFillTx/>
                <a:latin typeface="Calibri" panose="020F0502020204030204"/>
                <a:ea typeface="+mn-ea"/>
                <a:cs typeface="+mn-cs"/>
              </a:rPr>
              <a:t>en definitiva una </a:t>
            </a:r>
            <a:r>
              <a:rPr kumimoji="0" lang="es-ES" sz="3600" b="1" i="0" u="none" strike="noStrike" kern="1200" cap="none" spc="0" normalizeH="0" baseline="0" noProof="0" dirty="0" err="1">
                <a:ln>
                  <a:noFill/>
                </a:ln>
                <a:solidFill>
                  <a:srgbClr val="FF0000"/>
                </a:solidFill>
                <a:effectLst/>
                <a:uLnTx/>
                <a:uFillTx/>
                <a:latin typeface="Calibri" panose="020F0502020204030204"/>
                <a:ea typeface="+mn-ea"/>
                <a:cs typeface="+mn-cs"/>
              </a:rPr>
              <a:t>auto-formación</a:t>
            </a:r>
            <a:r>
              <a:rPr kumimoji="0" lang="es-ES" sz="3600" b="1" i="0" u="none" strike="noStrike" kern="1200" cap="none" spc="0" normalizeH="0" baseline="0" noProof="0" dirty="0">
                <a:ln>
                  <a:noFill/>
                </a:ln>
                <a:solidFill>
                  <a:prstClr val="white"/>
                </a:solidFill>
                <a:effectLst/>
                <a:uLnTx/>
                <a:uFillTx/>
                <a:latin typeface="Calibri" panose="020F0502020204030204"/>
                <a:ea typeface="+mn-ea"/>
                <a:cs typeface="+mn-cs"/>
              </a:rPr>
              <a:t>. Nadie nos puede sustituir en la libertad responsable que tenemos cada uno como persona».</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1800" b="1" i="0" u="none" strike="noStrike" kern="1200" cap="none" spc="0" normalizeH="0" baseline="0" noProof="0" dirty="0">
                <a:ln>
                  <a:noFill/>
                </a:ln>
                <a:solidFill>
                  <a:prstClr val="white"/>
                </a:solidFill>
                <a:effectLst/>
                <a:uLnTx/>
                <a:uFillTx/>
                <a:latin typeface="Calibri" panose="020F0502020204030204"/>
                <a:ea typeface="+mn-ea"/>
                <a:cs typeface="+mn-cs"/>
              </a:rPr>
              <a:t>San Juan Pablo II, Ex. Ap. </a:t>
            </a:r>
            <a:r>
              <a:rPr kumimoji="0" lang="es-ES" sz="1800" b="1" i="1" u="none" strike="noStrike" kern="1200" cap="none" spc="0" normalizeH="0" baseline="0" noProof="0" dirty="0">
                <a:ln>
                  <a:noFill/>
                </a:ln>
                <a:solidFill>
                  <a:prstClr val="white"/>
                </a:solidFill>
                <a:effectLst/>
                <a:uLnTx/>
                <a:uFillTx/>
                <a:latin typeface="Calibri" panose="020F0502020204030204"/>
                <a:ea typeface="+mn-ea"/>
                <a:cs typeface="+mn-cs"/>
              </a:rPr>
              <a:t>Pastores </a:t>
            </a:r>
            <a:r>
              <a:rPr kumimoji="0" lang="es-ES" sz="1800" b="1" i="1" u="none" strike="noStrike" kern="1200" cap="none" spc="0" normalizeH="0" baseline="0" noProof="0" dirty="0" err="1">
                <a:ln>
                  <a:noFill/>
                </a:ln>
                <a:solidFill>
                  <a:prstClr val="white"/>
                </a:solidFill>
                <a:effectLst/>
                <a:uLnTx/>
                <a:uFillTx/>
                <a:latin typeface="Calibri" panose="020F0502020204030204"/>
                <a:ea typeface="+mn-ea"/>
                <a:cs typeface="+mn-cs"/>
              </a:rPr>
              <a:t>dabo</a:t>
            </a:r>
            <a:r>
              <a:rPr kumimoji="0" lang="es-ES" sz="1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s-ES" sz="1800" b="1" i="1" u="none" strike="noStrike" kern="1200" cap="none" spc="0" normalizeH="0" baseline="0" noProof="0" dirty="0" err="1">
                <a:ln>
                  <a:noFill/>
                </a:ln>
                <a:solidFill>
                  <a:prstClr val="white"/>
                </a:solidFill>
                <a:effectLst/>
                <a:uLnTx/>
                <a:uFillTx/>
                <a:latin typeface="Calibri" panose="020F0502020204030204"/>
                <a:ea typeface="+mn-ea"/>
                <a:cs typeface="+mn-cs"/>
              </a:rPr>
              <a:t>vobis</a:t>
            </a:r>
            <a:r>
              <a:rPr kumimoji="0" lang="es-ES" sz="1800" b="1" i="0" u="none" strike="noStrike" kern="1200" cap="none" spc="0" normalizeH="0" baseline="0" noProof="0" dirty="0">
                <a:ln>
                  <a:noFill/>
                </a:ln>
                <a:solidFill>
                  <a:prstClr val="white"/>
                </a:solidFill>
                <a:effectLst/>
                <a:uLnTx/>
                <a:uFillTx/>
                <a:latin typeface="Calibri" panose="020F0502020204030204"/>
                <a:ea typeface="+mn-ea"/>
                <a:cs typeface="+mn-cs"/>
              </a:rPr>
              <a:t>, n. 69</a:t>
            </a:r>
            <a:endParaRPr kumimoji="0" lang="es-E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CuadroTexto 9">
            <a:extLst>
              <a:ext uri="{FF2B5EF4-FFF2-40B4-BE49-F238E27FC236}">
                <a16:creationId xmlns:a16="http://schemas.microsoft.com/office/drawing/2014/main" id="{15C463A0-A986-935E-7D90-90740EDF67FA}"/>
              </a:ext>
            </a:extLst>
          </p:cNvPr>
          <p:cNvSpPr txBox="1"/>
          <p:nvPr/>
        </p:nvSpPr>
        <p:spPr>
          <a:xfrm>
            <a:off x="404735" y="182880"/>
            <a:ext cx="931665" cy="18620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500" b="1"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3</a:t>
            </a:r>
          </a:p>
        </p:txBody>
      </p:sp>
    </p:spTree>
    <p:extLst>
      <p:ext uri="{BB962C8B-B14F-4D97-AF65-F5344CB8AC3E}">
        <p14:creationId xmlns:p14="http://schemas.microsoft.com/office/powerpoint/2010/main" val="1026299811"/>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B98684-4EF6-4A97-B0CE-6666A8BFB411}"/>
              </a:ext>
            </a:extLst>
          </p:cNvPr>
          <p:cNvSpPr>
            <a:spLocks noGrp="1"/>
          </p:cNvSpPr>
          <p:nvPr>
            <p:ph type="title"/>
          </p:nvPr>
        </p:nvSpPr>
        <p:spPr/>
        <p:txBody>
          <a:bodyPr/>
          <a:lstStyle/>
          <a:p>
            <a:endParaRPr lang="en-US"/>
          </a:p>
        </p:txBody>
      </p:sp>
      <p:sp>
        <p:nvSpPr>
          <p:cNvPr id="3" name="Marcador de contenido 2">
            <a:extLst>
              <a:ext uri="{FF2B5EF4-FFF2-40B4-BE49-F238E27FC236}">
                <a16:creationId xmlns:a16="http://schemas.microsoft.com/office/drawing/2014/main" id="{7BAD75B4-DB4F-4857-9CCC-EA5F3D4A2D93}"/>
              </a:ext>
            </a:extLst>
          </p:cNvPr>
          <p:cNvSpPr>
            <a:spLocks noGrp="1"/>
          </p:cNvSpPr>
          <p:nvPr>
            <p:ph idx="1"/>
          </p:nvPr>
        </p:nvSpPr>
        <p:spPr/>
        <p:txBody>
          <a:bodyPr/>
          <a:lstStyle/>
          <a:p>
            <a:endParaRPr lang="en-US"/>
          </a:p>
        </p:txBody>
      </p:sp>
      <p:pic>
        <p:nvPicPr>
          <p:cNvPr id="4" name="Imagen 3">
            <a:extLst>
              <a:ext uri="{FF2B5EF4-FFF2-40B4-BE49-F238E27FC236}">
                <a16:creationId xmlns:a16="http://schemas.microsoft.com/office/drawing/2014/main" id="{09C1D6C7-721E-4DEC-B3F0-CC751422CA6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12192001" cy="6858000"/>
          </a:xfrm>
          <a:prstGeom prst="rect">
            <a:avLst/>
          </a:prstGeom>
        </p:spPr>
      </p:pic>
    </p:spTree>
    <p:extLst>
      <p:ext uri="{BB962C8B-B14F-4D97-AF65-F5344CB8AC3E}">
        <p14:creationId xmlns:p14="http://schemas.microsoft.com/office/powerpoint/2010/main" val="1350148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exto&#10;&#10;Descripción generada automáticamente">
            <a:extLst>
              <a:ext uri="{FF2B5EF4-FFF2-40B4-BE49-F238E27FC236}">
                <a16:creationId xmlns:a16="http://schemas.microsoft.com/office/drawing/2014/main" id="{4DC3E3E1-CB32-4F90-A607-EDBC1E039BF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25" r="12793" b="1"/>
          <a:stretch/>
        </p:blipFill>
        <p:spPr>
          <a:xfrm>
            <a:off x="20" y="1282"/>
            <a:ext cx="12191980" cy="6856718"/>
          </a:xfrm>
          <a:prstGeom prst="rect">
            <a:avLst/>
          </a:prstGeom>
        </p:spPr>
      </p:pic>
    </p:spTree>
    <p:extLst>
      <p:ext uri="{BB962C8B-B14F-4D97-AF65-F5344CB8AC3E}">
        <p14:creationId xmlns:p14="http://schemas.microsoft.com/office/powerpoint/2010/main" val="255064342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850</Words>
  <Application>Microsoft Office PowerPoint</Application>
  <PresentationFormat>Panorámica</PresentationFormat>
  <Paragraphs>99</Paragraphs>
  <Slides>36</Slides>
  <Notes>36</Notes>
  <HiddenSlides>0</HiddenSlides>
  <MMClips>0</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36</vt:i4>
      </vt:variant>
    </vt:vector>
  </HeadingPairs>
  <TitlesOfParts>
    <vt:vector size="41" baseType="lpstr">
      <vt:lpstr>Arial</vt:lpstr>
      <vt:lpstr>Calibri</vt:lpstr>
      <vt:lpstr>Calibri Light</vt:lpstr>
      <vt:lpstr>Tema de Office</vt:lpstr>
      <vt:lpstr>1_Tema de Office</vt:lpstr>
      <vt:lpstr>Formar en libertad Consejos para la educación de los hijos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Formar en libertad Consejos para la educación de los hijos</dc:title>
  <dc:creator>Francisco Insa</dc:creator>
  <cp:lastModifiedBy>Francisco Insa</cp:lastModifiedBy>
  <cp:revision>1</cp:revision>
  <dcterms:created xsi:type="dcterms:W3CDTF">2023-07-19T11:22:39Z</dcterms:created>
  <dcterms:modified xsi:type="dcterms:W3CDTF">2023-07-19T11:23:16Z</dcterms:modified>
</cp:coreProperties>
</file>